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4"/>
  </p:notesMasterIdLst>
  <p:sldIdLst>
    <p:sldId id="448" r:id="rId3"/>
    <p:sldId id="525" r:id="rId4"/>
    <p:sldId id="496" r:id="rId5"/>
    <p:sldId id="526" r:id="rId6"/>
    <p:sldId id="495" r:id="rId7"/>
    <p:sldId id="452" r:id="rId8"/>
    <p:sldId id="261" r:id="rId9"/>
    <p:sldId id="523" r:id="rId10"/>
    <p:sldId id="433" r:id="rId11"/>
    <p:sldId id="507" r:id="rId12"/>
    <p:sldId id="50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31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0022" autoAdjust="0"/>
  </p:normalViewPr>
  <p:slideViewPr>
    <p:cSldViewPr snapToGrid="0">
      <p:cViewPr varScale="1">
        <p:scale>
          <a:sx n="70" d="100"/>
          <a:sy n="70" d="100"/>
        </p:scale>
        <p:origin x="39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78D9A5-AC12-4D8C-AAFA-28962DE60B20}" type="doc">
      <dgm:prSet loTypeId="urn:microsoft.com/office/officeart/2005/8/layout/hProcess9" loCatId="process" qsTypeId="urn:microsoft.com/office/officeart/2005/8/quickstyle/simple1" qsCatId="simple" csTypeId="urn:microsoft.com/office/officeart/2005/8/colors/accent1_2" csCatId="accent1" phldr="1"/>
      <dgm:spPr/>
    </dgm:pt>
    <dgm:pt modelId="{DEB3A781-D1BD-4459-8AF9-757C18015654}">
      <dgm:prSet phldrT="[Texte]"/>
      <dgm:spPr>
        <a:solidFill>
          <a:srgbClr val="A22138"/>
        </a:solidFill>
      </dgm:spPr>
      <dgm:t>
        <a:bodyPr/>
        <a:lstStyle/>
        <a:p>
          <a:r>
            <a:rPr lang="en-US" b="1" dirty="0">
              <a:latin typeface="Arial Narrow" panose="020B0606020202030204" pitchFamily="34" charset="0"/>
            </a:rPr>
            <a:t>Build and animate </a:t>
          </a:r>
          <a:r>
            <a:rPr lang="en-US" b="1" dirty="0" err="1">
              <a:latin typeface="Arial Narrow" panose="020B0606020202030204" pitchFamily="34" charset="0"/>
            </a:rPr>
            <a:t>Competive</a:t>
          </a:r>
          <a:r>
            <a:rPr lang="en-US" b="1" dirty="0">
              <a:latin typeface="Arial Narrow" panose="020B0606020202030204" pitchFamily="34" charset="0"/>
            </a:rPr>
            <a:t> Ecosystem 4.0</a:t>
          </a:r>
        </a:p>
      </dgm:t>
    </dgm:pt>
    <dgm:pt modelId="{93A36D6A-6EC1-4392-9DE4-A8E2D5BD7C1B}" type="parTrans" cxnId="{BFF27B6E-A7D8-4F9F-9DE8-348F9CC9DA86}">
      <dgm:prSet/>
      <dgm:spPr/>
      <dgm:t>
        <a:bodyPr/>
        <a:lstStyle/>
        <a:p>
          <a:endParaRPr lang="en-US"/>
        </a:p>
      </dgm:t>
    </dgm:pt>
    <dgm:pt modelId="{3A8BD408-3DBB-4061-AC29-4C2D954F6EFB}" type="sibTrans" cxnId="{BFF27B6E-A7D8-4F9F-9DE8-348F9CC9DA86}">
      <dgm:prSet/>
      <dgm:spPr/>
      <dgm:t>
        <a:bodyPr/>
        <a:lstStyle/>
        <a:p>
          <a:endParaRPr lang="en-US"/>
        </a:p>
      </dgm:t>
    </dgm:pt>
    <dgm:pt modelId="{6229C0C0-7362-4016-B84D-CE714790246F}">
      <dgm:prSet phldrT="[Texte]"/>
      <dgm:spPr>
        <a:solidFill>
          <a:srgbClr val="A22138"/>
        </a:solidFill>
      </dgm:spPr>
      <dgm:t>
        <a:bodyPr/>
        <a:lstStyle/>
        <a:p>
          <a:r>
            <a:rPr lang="en-US" b="1" dirty="0">
              <a:latin typeface="Arial Narrow" panose="020B0606020202030204" pitchFamily="34" charset="0"/>
            </a:rPr>
            <a:t>Provide</a:t>
          </a:r>
        </a:p>
        <a:p>
          <a:r>
            <a:rPr lang="en-US" b="1" dirty="0">
              <a:latin typeface="Arial Narrow" panose="020B0606020202030204" pitchFamily="34" charset="0"/>
            </a:rPr>
            <a:t>Proximity support services</a:t>
          </a:r>
        </a:p>
      </dgm:t>
    </dgm:pt>
    <dgm:pt modelId="{49DBB5FC-E8B3-4DD0-B0C2-FD99E4974665}" type="parTrans" cxnId="{A30AE487-CAE9-4988-8ECC-9819D1C81310}">
      <dgm:prSet/>
      <dgm:spPr/>
      <dgm:t>
        <a:bodyPr/>
        <a:lstStyle/>
        <a:p>
          <a:endParaRPr lang="en-US"/>
        </a:p>
      </dgm:t>
    </dgm:pt>
    <dgm:pt modelId="{59F414E3-3F8A-469D-9528-C66A6A276323}" type="sibTrans" cxnId="{A30AE487-CAE9-4988-8ECC-9819D1C81310}">
      <dgm:prSet/>
      <dgm:spPr/>
      <dgm:t>
        <a:bodyPr/>
        <a:lstStyle/>
        <a:p>
          <a:endParaRPr lang="en-US"/>
        </a:p>
      </dgm:t>
    </dgm:pt>
    <dgm:pt modelId="{70B0143B-90B9-4EF6-B275-E4F7098CAB2A}">
      <dgm:prSet phldrT="[Texte]"/>
      <dgm:spPr>
        <a:solidFill>
          <a:srgbClr val="A22138"/>
        </a:solidFill>
      </dgm:spPr>
      <dgm:t>
        <a:bodyPr/>
        <a:lstStyle/>
        <a:p>
          <a:r>
            <a:rPr lang="en-US" b="1" dirty="0">
              <a:latin typeface="Arial Narrow" panose="020B0606020202030204" pitchFamily="34" charset="0"/>
            </a:rPr>
            <a:t>Consolidate / Groupings (stakeholders)</a:t>
          </a:r>
        </a:p>
      </dgm:t>
    </dgm:pt>
    <dgm:pt modelId="{71217951-A0DA-4EFE-96EF-2BFE8A0A9286}" type="parTrans" cxnId="{92F00537-3659-4308-83CC-35CFE0EF51FB}">
      <dgm:prSet/>
      <dgm:spPr/>
      <dgm:t>
        <a:bodyPr/>
        <a:lstStyle/>
        <a:p>
          <a:endParaRPr lang="en-US"/>
        </a:p>
      </dgm:t>
    </dgm:pt>
    <dgm:pt modelId="{6FF2C2DC-08DE-4220-995D-B3A993838048}" type="sibTrans" cxnId="{92F00537-3659-4308-83CC-35CFE0EF51FB}">
      <dgm:prSet/>
      <dgm:spPr/>
      <dgm:t>
        <a:bodyPr/>
        <a:lstStyle/>
        <a:p>
          <a:endParaRPr lang="en-US"/>
        </a:p>
      </dgm:t>
    </dgm:pt>
    <dgm:pt modelId="{DD192B33-F815-43AA-8CB6-FFF5E01DF336}">
      <dgm:prSet phldrT="[Texte]"/>
      <dgm:spPr>
        <a:solidFill>
          <a:srgbClr val="A22138"/>
        </a:solidFill>
      </dgm:spPr>
      <dgm:t>
        <a:bodyPr/>
        <a:lstStyle/>
        <a:p>
          <a:r>
            <a:rPr lang="en-US" b="1" dirty="0">
              <a:latin typeface="Arial Narrow" panose="020B0606020202030204" pitchFamily="34" charset="0"/>
            </a:rPr>
            <a:t>Adapt / Innovate new financing instrument</a:t>
          </a:r>
        </a:p>
      </dgm:t>
    </dgm:pt>
    <dgm:pt modelId="{8AE5DDAC-73EF-429B-B6F7-12183B77DC37}" type="parTrans" cxnId="{2FDC42C9-8AAF-4939-ADDB-ACFA955B6288}">
      <dgm:prSet/>
      <dgm:spPr/>
      <dgm:t>
        <a:bodyPr/>
        <a:lstStyle/>
        <a:p>
          <a:endParaRPr lang="en-US"/>
        </a:p>
      </dgm:t>
    </dgm:pt>
    <dgm:pt modelId="{08FBD219-27AD-436C-A2B3-9AAC8142B89D}" type="sibTrans" cxnId="{2FDC42C9-8AAF-4939-ADDB-ACFA955B6288}">
      <dgm:prSet/>
      <dgm:spPr/>
      <dgm:t>
        <a:bodyPr/>
        <a:lstStyle/>
        <a:p>
          <a:endParaRPr lang="en-US"/>
        </a:p>
      </dgm:t>
    </dgm:pt>
    <dgm:pt modelId="{B2251B64-93E6-4250-9836-36AF42A7B017}">
      <dgm:prSet phldrT="[Texte]"/>
      <dgm:spPr>
        <a:solidFill>
          <a:srgbClr val="A22138"/>
        </a:solidFill>
      </dgm:spPr>
      <dgm:t>
        <a:bodyPr/>
        <a:lstStyle/>
        <a:p>
          <a:r>
            <a:rPr lang="en-US" b="1" dirty="0">
              <a:latin typeface="Arial Narrow" panose="020B0606020202030204" pitchFamily="34" charset="0"/>
            </a:rPr>
            <a:t>Accelerate SMEs</a:t>
          </a:r>
        </a:p>
      </dgm:t>
    </dgm:pt>
    <dgm:pt modelId="{A0DC8E84-818B-42AE-AA2F-1C57EF21CD2B}" type="parTrans" cxnId="{F8C31F91-66A8-4F18-82EA-97E8D0A29C01}">
      <dgm:prSet/>
      <dgm:spPr/>
      <dgm:t>
        <a:bodyPr/>
        <a:lstStyle/>
        <a:p>
          <a:endParaRPr lang="en-US"/>
        </a:p>
      </dgm:t>
    </dgm:pt>
    <dgm:pt modelId="{18363BB5-CD8D-458D-9F7F-F6463D042719}" type="sibTrans" cxnId="{F8C31F91-66A8-4F18-82EA-97E8D0A29C01}">
      <dgm:prSet/>
      <dgm:spPr/>
      <dgm:t>
        <a:bodyPr/>
        <a:lstStyle/>
        <a:p>
          <a:endParaRPr lang="en-US"/>
        </a:p>
      </dgm:t>
    </dgm:pt>
    <dgm:pt modelId="{4498E7CB-8759-4836-A640-5AE2013C7E21}">
      <dgm:prSet phldrT="[Texte]"/>
      <dgm:spPr>
        <a:solidFill>
          <a:srgbClr val="A22138"/>
        </a:solidFill>
      </dgm:spPr>
      <dgm:t>
        <a:bodyPr/>
        <a:lstStyle/>
        <a:p>
          <a:r>
            <a:rPr lang="en-US" b="1" dirty="0">
              <a:latin typeface="Arial Narrow" panose="020B0606020202030204" pitchFamily="34" charset="0"/>
            </a:rPr>
            <a:t>Sensitization / Education of Stakeholder</a:t>
          </a:r>
        </a:p>
      </dgm:t>
    </dgm:pt>
    <dgm:pt modelId="{7CA6029C-6CB6-4E05-A615-4F4A611BB4F2}" type="parTrans" cxnId="{BDA3473C-3711-4992-AB51-7A8F56C59054}">
      <dgm:prSet/>
      <dgm:spPr/>
      <dgm:t>
        <a:bodyPr/>
        <a:lstStyle/>
        <a:p>
          <a:endParaRPr lang="en-US"/>
        </a:p>
      </dgm:t>
    </dgm:pt>
    <dgm:pt modelId="{16D7C0B0-AEE3-4D1E-80A7-2622D79D8802}" type="sibTrans" cxnId="{BDA3473C-3711-4992-AB51-7A8F56C59054}">
      <dgm:prSet/>
      <dgm:spPr/>
      <dgm:t>
        <a:bodyPr/>
        <a:lstStyle/>
        <a:p>
          <a:endParaRPr lang="en-US"/>
        </a:p>
      </dgm:t>
    </dgm:pt>
    <dgm:pt modelId="{071CFCDA-3313-44AA-B359-A553F843888E}" type="pres">
      <dgm:prSet presAssocID="{FF78D9A5-AC12-4D8C-AAFA-28962DE60B20}" presName="CompostProcess" presStyleCnt="0">
        <dgm:presLayoutVars>
          <dgm:dir/>
          <dgm:resizeHandles val="exact"/>
        </dgm:presLayoutVars>
      </dgm:prSet>
      <dgm:spPr/>
    </dgm:pt>
    <dgm:pt modelId="{3527F922-9EFC-4C83-887E-D7D51FF45D83}" type="pres">
      <dgm:prSet presAssocID="{FF78D9A5-AC12-4D8C-AAFA-28962DE60B20}" presName="arrow" presStyleLbl="bgShp" presStyleIdx="0" presStyleCnt="1" custLinFactNeighborX="-16047" custLinFactNeighborY="12403"/>
      <dgm:spPr>
        <a:solidFill>
          <a:srgbClr val="A22138"/>
        </a:solidFill>
      </dgm:spPr>
    </dgm:pt>
    <dgm:pt modelId="{D74E1457-A766-454B-A85A-A25AFE7EA83A}" type="pres">
      <dgm:prSet presAssocID="{FF78D9A5-AC12-4D8C-AAFA-28962DE60B20}" presName="linearProcess" presStyleCnt="0"/>
      <dgm:spPr/>
    </dgm:pt>
    <dgm:pt modelId="{6BF121BA-9C35-4812-A56C-1348AE33BE2D}" type="pres">
      <dgm:prSet presAssocID="{DEB3A781-D1BD-4459-8AF9-757C18015654}" presName="textNode" presStyleLbl="node1" presStyleIdx="0" presStyleCnt="6">
        <dgm:presLayoutVars>
          <dgm:bulletEnabled val="1"/>
        </dgm:presLayoutVars>
      </dgm:prSet>
      <dgm:spPr/>
    </dgm:pt>
    <dgm:pt modelId="{9B307081-DD20-43F0-A994-B7613988D07E}" type="pres">
      <dgm:prSet presAssocID="{3A8BD408-3DBB-4061-AC29-4C2D954F6EFB}" presName="sibTrans" presStyleCnt="0"/>
      <dgm:spPr/>
    </dgm:pt>
    <dgm:pt modelId="{E3FE2454-5105-4630-9D21-04F1861B8024}" type="pres">
      <dgm:prSet presAssocID="{4498E7CB-8759-4836-A640-5AE2013C7E21}" presName="textNode" presStyleLbl="node1" presStyleIdx="1" presStyleCnt="6">
        <dgm:presLayoutVars>
          <dgm:bulletEnabled val="1"/>
        </dgm:presLayoutVars>
      </dgm:prSet>
      <dgm:spPr/>
    </dgm:pt>
    <dgm:pt modelId="{0DF8F570-13BF-4970-911C-E91EF32CF6D6}" type="pres">
      <dgm:prSet presAssocID="{16D7C0B0-AEE3-4D1E-80A7-2622D79D8802}" presName="sibTrans" presStyleCnt="0"/>
      <dgm:spPr/>
    </dgm:pt>
    <dgm:pt modelId="{4102D08D-78D1-48B3-BE9A-4B7DEE675DBF}" type="pres">
      <dgm:prSet presAssocID="{6229C0C0-7362-4016-B84D-CE714790246F}" presName="textNode" presStyleLbl="node1" presStyleIdx="2" presStyleCnt="6">
        <dgm:presLayoutVars>
          <dgm:bulletEnabled val="1"/>
        </dgm:presLayoutVars>
      </dgm:prSet>
      <dgm:spPr/>
    </dgm:pt>
    <dgm:pt modelId="{3FF9C5C9-AFE6-41F0-B123-596B5FC1169D}" type="pres">
      <dgm:prSet presAssocID="{59F414E3-3F8A-469D-9528-C66A6A276323}" presName="sibTrans" presStyleCnt="0"/>
      <dgm:spPr/>
    </dgm:pt>
    <dgm:pt modelId="{BDAD209A-95DB-4422-AC89-9D8645C9CFF6}" type="pres">
      <dgm:prSet presAssocID="{70B0143B-90B9-4EF6-B275-E4F7098CAB2A}" presName="textNode" presStyleLbl="node1" presStyleIdx="3" presStyleCnt="6">
        <dgm:presLayoutVars>
          <dgm:bulletEnabled val="1"/>
        </dgm:presLayoutVars>
      </dgm:prSet>
      <dgm:spPr/>
    </dgm:pt>
    <dgm:pt modelId="{3F938AF0-378F-4713-95AB-C4ECE4934B03}" type="pres">
      <dgm:prSet presAssocID="{6FF2C2DC-08DE-4220-995D-B3A993838048}" presName="sibTrans" presStyleCnt="0"/>
      <dgm:spPr/>
    </dgm:pt>
    <dgm:pt modelId="{352BF15C-F560-405B-B7A6-00F500C25F45}" type="pres">
      <dgm:prSet presAssocID="{DD192B33-F815-43AA-8CB6-FFF5E01DF336}" presName="textNode" presStyleLbl="node1" presStyleIdx="4" presStyleCnt="6">
        <dgm:presLayoutVars>
          <dgm:bulletEnabled val="1"/>
        </dgm:presLayoutVars>
      </dgm:prSet>
      <dgm:spPr/>
    </dgm:pt>
    <dgm:pt modelId="{27DFA56F-1298-4AD9-AC00-EC1440B6F3AF}" type="pres">
      <dgm:prSet presAssocID="{08FBD219-27AD-436C-A2B3-9AAC8142B89D}" presName="sibTrans" presStyleCnt="0"/>
      <dgm:spPr/>
    </dgm:pt>
    <dgm:pt modelId="{6132971C-E218-436B-BB6F-733011826E20}" type="pres">
      <dgm:prSet presAssocID="{B2251B64-93E6-4250-9836-36AF42A7B017}" presName="textNode" presStyleLbl="node1" presStyleIdx="5" presStyleCnt="6">
        <dgm:presLayoutVars>
          <dgm:bulletEnabled val="1"/>
        </dgm:presLayoutVars>
      </dgm:prSet>
      <dgm:spPr/>
    </dgm:pt>
  </dgm:ptLst>
  <dgm:cxnLst>
    <dgm:cxn modelId="{74AB2F22-D8F7-4034-B6D5-518AAE018727}" type="presOf" srcId="{DEB3A781-D1BD-4459-8AF9-757C18015654}" destId="{6BF121BA-9C35-4812-A56C-1348AE33BE2D}" srcOrd="0" destOrd="0" presId="urn:microsoft.com/office/officeart/2005/8/layout/hProcess9"/>
    <dgm:cxn modelId="{92F00537-3659-4308-83CC-35CFE0EF51FB}" srcId="{FF78D9A5-AC12-4D8C-AAFA-28962DE60B20}" destId="{70B0143B-90B9-4EF6-B275-E4F7098CAB2A}" srcOrd="3" destOrd="0" parTransId="{71217951-A0DA-4EFE-96EF-2BFE8A0A9286}" sibTransId="{6FF2C2DC-08DE-4220-995D-B3A993838048}"/>
    <dgm:cxn modelId="{BDA3473C-3711-4992-AB51-7A8F56C59054}" srcId="{FF78D9A5-AC12-4D8C-AAFA-28962DE60B20}" destId="{4498E7CB-8759-4836-A640-5AE2013C7E21}" srcOrd="1" destOrd="0" parTransId="{7CA6029C-6CB6-4E05-A615-4F4A611BB4F2}" sibTransId="{16D7C0B0-AEE3-4D1E-80A7-2622D79D8802}"/>
    <dgm:cxn modelId="{BFF27B6E-A7D8-4F9F-9DE8-348F9CC9DA86}" srcId="{FF78D9A5-AC12-4D8C-AAFA-28962DE60B20}" destId="{DEB3A781-D1BD-4459-8AF9-757C18015654}" srcOrd="0" destOrd="0" parTransId="{93A36D6A-6EC1-4392-9DE4-A8E2D5BD7C1B}" sibTransId="{3A8BD408-3DBB-4061-AC29-4C2D954F6EFB}"/>
    <dgm:cxn modelId="{DE5EA77A-C6D6-4122-B1ED-4A32A2A107A9}" type="presOf" srcId="{4498E7CB-8759-4836-A640-5AE2013C7E21}" destId="{E3FE2454-5105-4630-9D21-04F1861B8024}" srcOrd="0" destOrd="0" presId="urn:microsoft.com/office/officeart/2005/8/layout/hProcess9"/>
    <dgm:cxn modelId="{04C5A381-A3F3-4A76-BD1D-CF3718685BFA}" type="presOf" srcId="{6229C0C0-7362-4016-B84D-CE714790246F}" destId="{4102D08D-78D1-48B3-BE9A-4B7DEE675DBF}" srcOrd="0" destOrd="0" presId="urn:microsoft.com/office/officeart/2005/8/layout/hProcess9"/>
    <dgm:cxn modelId="{A30AE487-CAE9-4988-8ECC-9819D1C81310}" srcId="{FF78D9A5-AC12-4D8C-AAFA-28962DE60B20}" destId="{6229C0C0-7362-4016-B84D-CE714790246F}" srcOrd="2" destOrd="0" parTransId="{49DBB5FC-E8B3-4DD0-B0C2-FD99E4974665}" sibTransId="{59F414E3-3F8A-469D-9528-C66A6A276323}"/>
    <dgm:cxn modelId="{F8C31F91-66A8-4F18-82EA-97E8D0A29C01}" srcId="{FF78D9A5-AC12-4D8C-AAFA-28962DE60B20}" destId="{B2251B64-93E6-4250-9836-36AF42A7B017}" srcOrd="5" destOrd="0" parTransId="{A0DC8E84-818B-42AE-AA2F-1C57EF21CD2B}" sibTransId="{18363BB5-CD8D-458D-9F7F-F6463D042719}"/>
    <dgm:cxn modelId="{E8951798-CC92-4559-966F-B2993781FA88}" type="presOf" srcId="{70B0143B-90B9-4EF6-B275-E4F7098CAB2A}" destId="{BDAD209A-95DB-4422-AC89-9D8645C9CFF6}" srcOrd="0" destOrd="0" presId="urn:microsoft.com/office/officeart/2005/8/layout/hProcess9"/>
    <dgm:cxn modelId="{85F87AAC-C221-4E2F-BB9F-37080B78CD1D}" type="presOf" srcId="{B2251B64-93E6-4250-9836-36AF42A7B017}" destId="{6132971C-E218-436B-BB6F-733011826E20}" srcOrd="0" destOrd="0" presId="urn:microsoft.com/office/officeart/2005/8/layout/hProcess9"/>
    <dgm:cxn modelId="{A11A8AB2-B092-48D6-8017-9FB0B1DF661B}" type="presOf" srcId="{DD192B33-F815-43AA-8CB6-FFF5E01DF336}" destId="{352BF15C-F560-405B-B7A6-00F500C25F45}" srcOrd="0" destOrd="0" presId="urn:microsoft.com/office/officeart/2005/8/layout/hProcess9"/>
    <dgm:cxn modelId="{33AB31B3-ED68-4EA1-B48E-087EB0CF1EA9}" type="presOf" srcId="{FF78D9A5-AC12-4D8C-AAFA-28962DE60B20}" destId="{071CFCDA-3313-44AA-B359-A553F843888E}" srcOrd="0" destOrd="0" presId="urn:microsoft.com/office/officeart/2005/8/layout/hProcess9"/>
    <dgm:cxn modelId="{2FDC42C9-8AAF-4939-ADDB-ACFA955B6288}" srcId="{FF78D9A5-AC12-4D8C-AAFA-28962DE60B20}" destId="{DD192B33-F815-43AA-8CB6-FFF5E01DF336}" srcOrd="4" destOrd="0" parTransId="{8AE5DDAC-73EF-429B-B6F7-12183B77DC37}" sibTransId="{08FBD219-27AD-436C-A2B3-9AAC8142B89D}"/>
    <dgm:cxn modelId="{651589AC-0622-439B-A1ED-219E9A0FF529}" type="presParOf" srcId="{071CFCDA-3313-44AA-B359-A553F843888E}" destId="{3527F922-9EFC-4C83-887E-D7D51FF45D83}" srcOrd="0" destOrd="0" presId="urn:microsoft.com/office/officeart/2005/8/layout/hProcess9"/>
    <dgm:cxn modelId="{8EEB4E3D-3501-468B-BA18-97DD37035F7B}" type="presParOf" srcId="{071CFCDA-3313-44AA-B359-A553F843888E}" destId="{D74E1457-A766-454B-A85A-A25AFE7EA83A}" srcOrd="1" destOrd="0" presId="urn:microsoft.com/office/officeart/2005/8/layout/hProcess9"/>
    <dgm:cxn modelId="{72DD2920-7CFE-4F2C-958F-7090D1C32CCC}" type="presParOf" srcId="{D74E1457-A766-454B-A85A-A25AFE7EA83A}" destId="{6BF121BA-9C35-4812-A56C-1348AE33BE2D}" srcOrd="0" destOrd="0" presId="urn:microsoft.com/office/officeart/2005/8/layout/hProcess9"/>
    <dgm:cxn modelId="{44E89DE6-94A1-42D6-A53E-218C55496ACF}" type="presParOf" srcId="{D74E1457-A766-454B-A85A-A25AFE7EA83A}" destId="{9B307081-DD20-43F0-A994-B7613988D07E}" srcOrd="1" destOrd="0" presId="urn:microsoft.com/office/officeart/2005/8/layout/hProcess9"/>
    <dgm:cxn modelId="{FA991B70-5526-4FA6-8E8E-3F77BE74273E}" type="presParOf" srcId="{D74E1457-A766-454B-A85A-A25AFE7EA83A}" destId="{E3FE2454-5105-4630-9D21-04F1861B8024}" srcOrd="2" destOrd="0" presId="urn:microsoft.com/office/officeart/2005/8/layout/hProcess9"/>
    <dgm:cxn modelId="{253B72A4-7428-4ED2-B776-2374171B08CF}" type="presParOf" srcId="{D74E1457-A766-454B-A85A-A25AFE7EA83A}" destId="{0DF8F570-13BF-4970-911C-E91EF32CF6D6}" srcOrd="3" destOrd="0" presId="urn:microsoft.com/office/officeart/2005/8/layout/hProcess9"/>
    <dgm:cxn modelId="{E1383C09-4377-4417-9DE0-19708057412A}" type="presParOf" srcId="{D74E1457-A766-454B-A85A-A25AFE7EA83A}" destId="{4102D08D-78D1-48B3-BE9A-4B7DEE675DBF}" srcOrd="4" destOrd="0" presId="urn:microsoft.com/office/officeart/2005/8/layout/hProcess9"/>
    <dgm:cxn modelId="{B31A09EA-870A-42B5-8F7B-08F21E0D250F}" type="presParOf" srcId="{D74E1457-A766-454B-A85A-A25AFE7EA83A}" destId="{3FF9C5C9-AFE6-41F0-B123-596B5FC1169D}" srcOrd="5" destOrd="0" presId="urn:microsoft.com/office/officeart/2005/8/layout/hProcess9"/>
    <dgm:cxn modelId="{659EA157-2F7C-4E52-84A6-002320920903}" type="presParOf" srcId="{D74E1457-A766-454B-A85A-A25AFE7EA83A}" destId="{BDAD209A-95DB-4422-AC89-9D8645C9CFF6}" srcOrd="6" destOrd="0" presId="urn:microsoft.com/office/officeart/2005/8/layout/hProcess9"/>
    <dgm:cxn modelId="{B5CE1A94-BF07-42A6-B449-E8AD4A87839A}" type="presParOf" srcId="{D74E1457-A766-454B-A85A-A25AFE7EA83A}" destId="{3F938AF0-378F-4713-95AB-C4ECE4934B03}" srcOrd="7" destOrd="0" presId="urn:microsoft.com/office/officeart/2005/8/layout/hProcess9"/>
    <dgm:cxn modelId="{99B8B36E-129C-4FBA-A2E8-41337D2DF132}" type="presParOf" srcId="{D74E1457-A766-454B-A85A-A25AFE7EA83A}" destId="{352BF15C-F560-405B-B7A6-00F500C25F45}" srcOrd="8" destOrd="0" presId="urn:microsoft.com/office/officeart/2005/8/layout/hProcess9"/>
    <dgm:cxn modelId="{784F6C22-453B-4BC8-A4E3-C92A184F6D10}" type="presParOf" srcId="{D74E1457-A766-454B-A85A-A25AFE7EA83A}" destId="{27DFA56F-1298-4AD9-AC00-EC1440B6F3AF}" srcOrd="9" destOrd="0" presId="urn:microsoft.com/office/officeart/2005/8/layout/hProcess9"/>
    <dgm:cxn modelId="{6234DDC1-2A90-4482-B8AB-ECC1E64CCDF9}" type="presParOf" srcId="{D74E1457-A766-454B-A85A-A25AFE7EA83A}" destId="{6132971C-E218-436B-BB6F-733011826E20}" srcOrd="10" destOrd="0" presId="urn:microsoft.com/office/officeart/2005/8/layout/hProcess9"/>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7F922-9EFC-4C83-887E-D7D51FF45D83}">
      <dsp:nvSpPr>
        <dsp:cNvPr id="0" name=""/>
        <dsp:cNvSpPr/>
      </dsp:nvSpPr>
      <dsp:spPr>
        <a:xfrm>
          <a:off x="0" y="0"/>
          <a:ext cx="6908800" cy="2293757"/>
        </a:xfrm>
        <a:prstGeom prst="rightArrow">
          <a:avLst/>
        </a:prstGeom>
        <a:solidFill>
          <a:srgbClr val="A22138"/>
        </a:solidFill>
        <a:ln>
          <a:noFill/>
        </a:ln>
        <a:effectLst/>
      </dsp:spPr>
      <dsp:style>
        <a:lnRef idx="0">
          <a:scrgbClr r="0" g="0" b="0"/>
        </a:lnRef>
        <a:fillRef idx="1">
          <a:scrgbClr r="0" g="0" b="0"/>
        </a:fillRef>
        <a:effectRef idx="0">
          <a:scrgbClr r="0" g="0" b="0"/>
        </a:effectRef>
        <a:fontRef idx="minor"/>
      </dsp:style>
    </dsp:sp>
    <dsp:sp modelId="{6BF121BA-9C35-4812-A56C-1348AE33BE2D}">
      <dsp:nvSpPr>
        <dsp:cNvPr id="0" name=""/>
        <dsp:cNvSpPr/>
      </dsp:nvSpPr>
      <dsp:spPr>
        <a:xfrm>
          <a:off x="2232" y="688127"/>
          <a:ext cx="1299765" cy="917502"/>
        </a:xfrm>
        <a:prstGeom prst="roundRect">
          <a:avLst/>
        </a:prstGeom>
        <a:solidFill>
          <a:srgbClr val="A221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Narrow" panose="020B0606020202030204" pitchFamily="34" charset="0"/>
            </a:rPr>
            <a:t>Build and animate </a:t>
          </a:r>
          <a:r>
            <a:rPr lang="en-US" sz="1300" b="1" kern="1200" dirty="0" err="1">
              <a:latin typeface="Arial Narrow" panose="020B0606020202030204" pitchFamily="34" charset="0"/>
            </a:rPr>
            <a:t>Competive</a:t>
          </a:r>
          <a:r>
            <a:rPr lang="en-US" sz="1300" b="1" kern="1200" dirty="0">
              <a:latin typeface="Arial Narrow" panose="020B0606020202030204" pitchFamily="34" charset="0"/>
            </a:rPr>
            <a:t> Ecosystem 4.0</a:t>
          </a:r>
        </a:p>
      </dsp:txBody>
      <dsp:txXfrm>
        <a:off x="47021" y="732916"/>
        <a:ext cx="1210187" cy="827924"/>
      </dsp:txXfrm>
    </dsp:sp>
    <dsp:sp modelId="{E3FE2454-5105-4630-9D21-04F1861B8024}">
      <dsp:nvSpPr>
        <dsp:cNvPr id="0" name=""/>
        <dsp:cNvSpPr/>
      </dsp:nvSpPr>
      <dsp:spPr>
        <a:xfrm>
          <a:off x="1366986" y="688127"/>
          <a:ext cx="1299765" cy="917502"/>
        </a:xfrm>
        <a:prstGeom prst="roundRect">
          <a:avLst/>
        </a:prstGeom>
        <a:solidFill>
          <a:srgbClr val="A221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Narrow" panose="020B0606020202030204" pitchFamily="34" charset="0"/>
            </a:rPr>
            <a:t>Sensitization / Education of Stakeholder</a:t>
          </a:r>
        </a:p>
      </dsp:txBody>
      <dsp:txXfrm>
        <a:off x="1411775" y="732916"/>
        <a:ext cx="1210187" cy="827924"/>
      </dsp:txXfrm>
    </dsp:sp>
    <dsp:sp modelId="{4102D08D-78D1-48B3-BE9A-4B7DEE675DBF}">
      <dsp:nvSpPr>
        <dsp:cNvPr id="0" name=""/>
        <dsp:cNvSpPr/>
      </dsp:nvSpPr>
      <dsp:spPr>
        <a:xfrm>
          <a:off x="2731740" y="688127"/>
          <a:ext cx="1299765" cy="917502"/>
        </a:xfrm>
        <a:prstGeom prst="roundRect">
          <a:avLst/>
        </a:prstGeom>
        <a:solidFill>
          <a:srgbClr val="A221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Narrow" panose="020B0606020202030204" pitchFamily="34" charset="0"/>
            </a:rPr>
            <a:t>Provide</a:t>
          </a:r>
        </a:p>
        <a:p>
          <a:pPr marL="0" lvl="0" indent="0" algn="ctr" defTabSz="577850">
            <a:lnSpc>
              <a:spcPct val="90000"/>
            </a:lnSpc>
            <a:spcBef>
              <a:spcPct val="0"/>
            </a:spcBef>
            <a:spcAft>
              <a:spcPct val="35000"/>
            </a:spcAft>
            <a:buNone/>
          </a:pPr>
          <a:r>
            <a:rPr lang="en-US" sz="1300" b="1" kern="1200" dirty="0">
              <a:latin typeface="Arial Narrow" panose="020B0606020202030204" pitchFamily="34" charset="0"/>
            </a:rPr>
            <a:t>Proximity support services</a:t>
          </a:r>
        </a:p>
      </dsp:txBody>
      <dsp:txXfrm>
        <a:off x="2776529" y="732916"/>
        <a:ext cx="1210187" cy="827924"/>
      </dsp:txXfrm>
    </dsp:sp>
    <dsp:sp modelId="{BDAD209A-95DB-4422-AC89-9D8645C9CFF6}">
      <dsp:nvSpPr>
        <dsp:cNvPr id="0" name=""/>
        <dsp:cNvSpPr/>
      </dsp:nvSpPr>
      <dsp:spPr>
        <a:xfrm>
          <a:off x="4096494" y="688127"/>
          <a:ext cx="1299765" cy="917502"/>
        </a:xfrm>
        <a:prstGeom prst="roundRect">
          <a:avLst/>
        </a:prstGeom>
        <a:solidFill>
          <a:srgbClr val="A221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Narrow" panose="020B0606020202030204" pitchFamily="34" charset="0"/>
            </a:rPr>
            <a:t>Consolidate / Groupings (stakeholders)</a:t>
          </a:r>
        </a:p>
      </dsp:txBody>
      <dsp:txXfrm>
        <a:off x="4141283" y="732916"/>
        <a:ext cx="1210187" cy="827924"/>
      </dsp:txXfrm>
    </dsp:sp>
    <dsp:sp modelId="{352BF15C-F560-405B-B7A6-00F500C25F45}">
      <dsp:nvSpPr>
        <dsp:cNvPr id="0" name=""/>
        <dsp:cNvSpPr/>
      </dsp:nvSpPr>
      <dsp:spPr>
        <a:xfrm>
          <a:off x="5461248" y="688127"/>
          <a:ext cx="1299765" cy="917502"/>
        </a:xfrm>
        <a:prstGeom prst="roundRect">
          <a:avLst/>
        </a:prstGeom>
        <a:solidFill>
          <a:srgbClr val="A221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Narrow" panose="020B0606020202030204" pitchFamily="34" charset="0"/>
            </a:rPr>
            <a:t>Adapt / Innovate new financing instrument</a:t>
          </a:r>
        </a:p>
      </dsp:txBody>
      <dsp:txXfrm>
        <a:off x="5506037" y="732916"/>
        <a:ext cx="1210187" cy="827924"/>
      </dsp:txXfrm>
    </dsp:sp>
    <dsp:sp modelId="{6132971C-E218-436B-BB6F-733011826E20}">
      <dsp:nvSpPr>
        <dsp:cNvPr id="0" name=""/>
        <dsp:cNvSpPr/>
      </dsp:nvSpPr>
      <dsp:spPr>
        <a:xfrm>
          <a:off x="6826001" y="688127"/>
          <a:ext cx="1299765" cy="917502"/>
        </a:xfrm>
        <a:prstGeom prst="roundRect">
          <a:avLst/>
        </a:prstGeom>
        <a:solidFill>
          <a:srgbClr val="A221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Narrow" panose="020B0606020202030204" pitchFamily="34" charset="0"/>
            </a:rPr>
            <a:t>Accelerate SMEs</a:t>
          </a:r>
        </a:p>
      </dsp:txBody>
      <dsp:txXfrm>
        <a:off x="6870790" y="732916"/>
        <a:ext cx="1210187" cy="82792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1T21:12:00.979"/>
    </inkml:context>
    <inkml:brush xml:id="br0">
      <inkml:brushProperty name="width" value="0.05" units="cm"/>
      <inkml:brushProperty name="height" value="0.05" units="cm"/>
    </inkml:brush>
  </inkml:definitions>
  <inkml:trace contextRef="#ctx0" brushRef="#br0">1 82 7315,'15'-33'1969,"11"5"608,14 13-2208,5 10 31,4 8-224,6 6-48,-10 5-112,5 10 32,-4 1-128,-1 4-256,-9 3-224,6-4-545,-19-10-1504,-18-24 192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2A0DF2-58B0-40F8-AD6B-225B907FEBE2}" type="datetimeFigureOut">
              <a:rPr lang="en-US" smtClean="0"/>
              <a:t>1/22/2025</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B12CB1-E250-4149-98A1-61F73554E02B}" type="slidenum">
              <a:rPr lang="en-US" smtClean="0"/>
              <a:t>‹N°›</a:t>
            </a:fld>
            <a:endParaRPr lang="en-US"/>
          </a:p>
        </p:txBody>
      </p:sp>
    </p:spTree>
    <p:extLst>
      <p:ext uri="{BB962C8B-B14F-4D97-AF65-F5344CB8AC3E}">
        <p14:creationId xmlns:p14="http://schemas.microsoft.com/office/powerpoint/2010/main" val="1155464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1" indent="0">
              <a:lnSpc>
                <a:spcPct val="110000"/>
              </a:lnSpc>
              <a:spcBef>
                <a:spcPts val="0"/>
              </a:spcBef>
              <a:spcAft>
                <a:spcPts val="800"/>
              </a:spcAft>
              <a:buNone/>
            </a:pPr>
            <a:r>
              <a:rPr lang="en-US" sz="1200" b="1" kern="100" dirty="0">
                <a:solidFill>
                  <a:srgbClr val="A22138"/>
                </a:solidFill>
                <a:latin typeface="Arial Narrow" panose="020B0606020202030204" pitchFamily="34" charset="0"/>
                <a:cs typeface="Times New Roman" panose="02020603050405020304" pitchFamily="18" charset="0"/>
              </a:rPr>
              <a:t>Brief overview of the SME landscape in Cameroon:</a:t>
            </a:r>
          </a:p>
          <a:p>
            <a:pPr marL="0" indent="0">
              <a:spcBef>
                <a:spcPts val="0"/>
              </a:spcBef>
              <a:buNone/>
            </a:pPr>
            <a:r>
              <a:rPr lang="en-GB" sz="1200" dirty="0">
                <a:latin typeface="Arial Narrow" panose="020B0606020202030204" pitchFamily="34" charset="0"/>
              </a:rPr>
              <a:t>Number of SMEs: </a:t>
            </a:r>
          </a:p>
          <a:p>
            <a:pPr>
              <a:spcBef>
                <a:spcPts val="0"/>
              </a:spcBef>
            </a:pPr>
            <a:r>
              <a:rPr lang="en-GB" sz="1200" dirty="0">
                <a:latin typeface="Arial Narrow" panose="020B0606020202030204" pitchFamily="34" charset="0"/>
              </a:rPr>
              <a:t>   Approximately </a:t>
            </a:r>
            <a:r>
              <a:rPr lang="en-GB" sz="1200" b="1" dirty="0">
                <a:latin typeface="Arial Narrow" panose="020B0606020202030204" pitchFamily="34" charset="0"/>
              </a:rPr>
              <a:t>370,000</a:t>
            </a:r>
            <a:r>
              <a:rPr lang="en-GB" sz="1200" dirty="0">
                <a:latin typeface="Arial Narrow" panose="020B0606020202030204" pitchFamily="34" charset="0"/>
              </a:rPr>
              <a:t> registered SMEs.  </a:t>
            </a:r>
          </a:p>
          <a:p>
            <a:pPr>
              <a:spcBef>
                <a:spcPts val="0"/>
              </a:spcBef>
            </a:pPr>
            <a:r>
              <a:rPr lang="en-GB" sz="1200" dirty="0">
                <a:latin typeface="Arial Narrow" panose="020B0606020202030204" pitchFamily="34" charset="0"/>
              </a:rPr>
              <a:t> Over </a:t>
            </a:r>
            <a:r>
              <a:rPr lang="en-GB" sz="1200" b="1" dirty="0">
                <a:latin typeface="Arial Narrow" panose="020B0606020202030204" pitchFamily="34" charset="0"/>
              </a:rPr>
              <a:t>90% </a:t>
            </a:r>
            <a:r>
              <a:rPr lang="en-GB" sz="1200" dirty="0">
                <a:latin typeface="Arial Narrow" panose="020B0606020202030204" pitchFamily="34" charset="0"/>
              </a:rPr>
              <a:t>of businesses in Cameroon. </a:t>
            </a:r>
          </a:p>
          <a:p>
            <a:pPr>
              <a:spcBef>
                <a:spcPts val="0"/>
              </a:spcBef>
            </a:pPr>
            <a:r>
              <a:rPr lang="en-GB" sz="1200" b="1" dirty="0">
                <a:latin typeface="Arial Narrow" panose="020B0606020202030204" pitchFamily="34" charset="0"/>
              </a:rPr>
              <a:t>97 % Individual enterprises </a:t>
            </a:r>
            <a:r>
              <a:rPr lang="en-GB" sz="1200" dirty="0">
                <a:latin typeface="Arial Narrow" panose="020B0606020202030204" pitchFamily="34" charset="0"/>
              </a:rPr>
              <a:t> </a:t>
            </a:r>
          </a:p>
          <a:p>
            <a:pPr>
              <a:spcBef>
                <a:spcPts val="0"/>
              </a:spcBef>
            </a:pPr>
            <a:r>
              <a:rPr lang="en-GB" sz="1200" dirty="0">
                <a:latin typeface="Arial Narrow" panose="020B0606020202030204" pitchFamily="34" charset="0"/>
              </a:rPr>
              <a:t>  Contribute to </a:t>
            </a:r>
            <a:r>
              <a:rPr lang="en-GB" sz="1200" b="1" dirty="0">
                <a:latin typeface="Arial Narrow" panose="020B0606020202030204" pitchFamily="34" charset="0"/>
              </a:rPr>
              <a:t>60-70% </a:t>
            </a:r>
            <a:r>
              <a:rPr lang="en-GB" sz="1200" dirty="0">
                <a:latin typeface="Arial Narrow" panose="020B0606020202030204" pitchFamily="34" charset="0"/>
              </a:rPr>
              <a:t>of employment. </a:t>
            </a:r>
          </a:p>
          <a:p>
            <a:pPr marL="0" indent="0">
              <a:spcBef>
                <a:spcPts val="0"/>
              </a:spcBef>
              <a:buNone/>
            </a:pPr>
            <a:r>
              <a:rPr lang="en-GB" sz="1200" b="1" dirty="0">
                <a:latin typeface="Arial Narrow" panose="020B0606020202030204" pitchFamily="34" charset="0"/>
              </a:rPr>
              <a:t> Key Sectors:   </a:t>
            </a:r>
          </a:p>
          <a:p>
            <a:pPr>
              <a:spcBef>
                <a:spcPts val="0"/>
              </a:spcBef>
            </a:pPr>
            <a:r>
              <a:rPr lang="en-GB" sz="1200" dirty="0">
                <a:latin typeface="Arial Narrow" panose="020B0606020202030204" pitchFamily="34" charset="0"/>
              </a:rPr>
              <a:t> Agriculture &amp; </a:t>
            </a:r>
            <a:r>
              <a:rPr lang="en-GB" sz="1200" dirty="0" err="1">
                <a:latin typeface="Arial Narrow" panose="020B0606020202030204" pitchFamily="34" charset="0"/>
              </a:rPr>
              <a:t>Agro</a:t>
            </a:r>
            <a:r>
              <a:rPr lang="en-GB" sz="1200" dirty="0">
                <a:latin typeface="Arial Narrow" panose="020B0606020202030204" pitchFamily="34" charset="0"/>
              </a:rPr>
              <a:t>-processing: 40% of SMEs; key products include cocoa, coffee, cassava.   </a:t>
            </a:r>
          </a:p>
          <a:p>
            <a:pPr>
              <a:spcBef>
                <a:spcPts val="0"/>
              </a:spcBef>
            </a:pPr>
            <a:r>
              <a:rPr lang="en-GB" sz="1200" dirty="0">
                <a:latin typeface="Arial Narrow" panose="020B0606020202030204" pitchFamily="34" charset="0"/>
              </a:rPr>
              <a:t> Trade &amp; Retail: 35% of SMEs; vital for local goods and services.   </a:t>
            </a:r>
          </a:p>
          <a:p>
            <a:pPr>
              <a:spcBef>
                <a:spcPts val="0"/>
              </a:spcBef>
            </a:pPr>
            <a:r>
              <a:rPr lang="en-GB" sz="1200" dirty="0">
                <a:latin typeface="Arial Narrow" panose="020B0606020202030204" pitchFamily="34" charset="0"/>
              </a:rPr>
              <a:t> Manufacturing: 15% of SMEs; includes food processing and textiles.   </a:t>
            </a:r>
          </a:p>
          <a:p>
            <a:pPr>
              <a:spcBef>
                <a:spcPts val="0"/>
              </a:spcBef>
            </a:pPr>
            <a:r>
              <a:rPr lang="en-GB" sz="1200" dirty="0">
                <a:latin typeface="Arial Narrow" panose="020B0606020202030204" pitchFamily="34" charset="0"/>
              </a:rPr>
              <a:t>Services: 10% of SMEs; encompasses transportation, hospitality, and ICT. </a:t>
            </a:r>
          </a:p>
          <a:p>
            <a:pPr marL="0" indent="0">
              <a:spcBef>
                <a:spcPts val="0"/>
              </a:spcBef>
              <a:buNone/>
            </a:pPr>
            <a:r>
              <a:rPr lang="en-GB" sz="1200" b="1" dirty="0">
                <a:latin typeface="Arial Narrow" panose="020B0606020202030204" pitchFamily="34" charset="0"/>
              </a:rPr>
              <a:t>Average Employees:   </a:t>
            </a:r>
          </a:p>
          <a:p>
            <a:pPr>
              <a:spcBef>
                <a:spcPts val="0"/>
              </a:spcBef>
            </a:pPr>
            <a:r>
              <a:rPr lang="en-GB" sz="1200" dirty="0">
                <a:latin typeface="Arial Narrow" panose="020B0606020202030204" pitchFamily="34" charset="0"/>
              </a:rPr>
              <a:t> Approximately </a:t>
            </a:r>
            <a:r>
              <a:rPr lang="en-GB" sz="1200" b="1" dirty="0">
                <a:solidFill>
                  <a:srgbClr val="FF0000"/>
                </a:solidFill>
                <a:latin typeface="Arial Narrow" panose="020B0606020202030204" pitchFamily="34" charset="0"/>
              </a:rPr>
              <a:t>3-5 employees </a:t>
            </a:r>
            <a:r>
              <a:rPr lang="en-GB" sz="1200" dirty="0">
                <a:latin typeface="Arial Narrow" panose="020B0606020202030204" pitchFamily="34" charset="0"/>
              </a:rPr>
              <a:t>per SME. </a:t>
            </a:r>
          </a:p>
          <a:p>
            <a:pPr>
              <a:spcBef>
                <a:spcPts val="0"/>
              </a:spcBef>
            </a:pPr>
            <a:r>
              <a:rPr lang="en-GB" sz="1200" b="1" dirty="0">
                <a:latin typeface="Arial Narrow" panose="020B0606020202030204" pitchFamily="34" charset="0"/>
              </a:rPr>
              <a:t> Challenges:  </a:t>
            </a:r>
          </a:p>
          <a:p>
            <a:pPr>
              <a:spcBef>
                <a:spcPts val="0"/>
              </a:spcBef>
            </a:pPr>
            <a:r>
              <a:rPr lang="en-GB" sz="1200" dirty="0">
                <a:latin typeface="Arial Narrow" panose="020B0606020202030204" pitchFamily="34" charset="0"/>
              </a:rPr>
              <a:t> Access to Finance: Only </a:t>
            </a:r>
            <a:r>
              <a:rPr lang="en-GB" sz="1200" b="1" dirty="0">
                <a:solidFill>
                  <a:srgbClr val="C00000"/>
                </a:solidFill>
                <a:latin typeface="Arial Narrow" panose="020B0606020202030204" pitchFamily="34" charset="0"/>
              </a:rPr>
              <a:t>10% </a:t>
            </a:r>
            <a:r>
              <a:rPr lang="en-GB" sz="1200" dirty="0">
                <a:latin typeface="Arial Narrow" panose="020B0606020202030204" pitchFamily="34" charset="0"/>
              </a:rPr>
              <a:t>of SMEs </a:t>
            </a:r>
            <a:r>
              <a:rPr lang="en-GB" sz="1200" b="1" dirty="0">
                <a:solidFill>
                  <a:srgbClr val="C00000"/>
                </a:solidFill>
                <a:latin typeface="Arial Narrow" panose="020B0606020202030204" pitchFamily="34" charset="0"/>
              </a:rPr>
              <a:t>have access to bank loans</a:t>
            </a:r>
            <a:r>
              <a:rPr lang="en-GB" sz="1200" dirty="0">
                <a:latin typeface="Arial Narrow" panose="020B0606020202030204" pitchFamily="34" charset="0"/>
              </a:rPr>
              <a:t>.  </a:t>
            </a:r>
          </a:p>
          <a:p>
            <a:pPr>
              <a:spcBef>
                <a:spcPts val="0"/>
              </a:spcBef>
            </a:pPr>
            <a:r>
              <a:rPr lang="en-GB" sz="1200" dirty="0">
                <a:latin typeface="Arial Narrow" panose="020B0606020202030204" pitchFamily="34" charset="0"/>
              </a:rPr>
              <a:t>Infrastructure Deficiencies: </a:t>
            </a:r>
            <a:r>
              <a:rPr lang="en-GB" sz="1200" b="1" dirty="0">
                <a:solidFill>
                  <a:srgbClr val="C00000"/>
                </a:solidFill>
                <a:latin typeface="Arial Narrow" panose="020B0606020202030204" pitchFamily="34" charset="0"/>
              </a:rPr>
              <a:t>50% of rural SMEs lack </a:t>
            </a:r>
            <a:r>
              <a:rPr lang="en-GB" sz="1200" dirty="0">
                <a:latin typeface="Arial Narrow" panose="020B0606020202030204" pitchFamily="34" charset="0"/>
              </a:rPr>
              <a:t>reliable </a:t>
            </a:r>
            <a:r>
              <a:rPr lang="en-GB" sz="1200" b="1" dirty="0">
                <a:solidFill>
                  <a:srgbClr val="C00000"/>
                </a:solidFill>
                <a:latin typeface="Arial Narrow" panose="020B0606020202030204" pitchFamily="34" charset="0"/>
              </a:rPr>
              <a:t>electricity. </a:t>
            </a:r>
          </a:p>
          <a:p>
            <a:pPr>
              <a:spcBef>
                <a:spcPts val="0"/>
              </a:spcBef>
            </a:pPr>
            <a:r>
              <a:rPr lang="en-GB" sz="1200" dirty="0">
                <a:latin typeface="Arial Narrow" panose="020B0606020202030204" pitchFamily="34" charset="0"/>
              </a:rPr>
              <a:t> Market Competition: </a:t>
            </a:r>
            <a:r>
              <a:rPr lang="en-GB" sz="1200" b="1" dirty="0">
                <a:solidFill>
                  <a:srgbClr val="C00000"/>
                </a:solidFill>
                <a:latin typeface="Arial Narrow" panose="020B0606020202030204" pitchFamily="34" charset="0"/>
              </a:rPr>
              <a:t>70% of SMEs report challenges </a:t>
            </a:r>
            <a:r>
              <a:rPr lang="en-GB" sz="1200" dirty="0">
                <a:latin typeface="Arial Narrow" panose="020B0606020202030204" pitchFamily="34" charset="0"/>
              </a:rPr>
              <a:t>from </a:t>
            </a:r>
            <a:r>
              <a:rPr lang="en-GB" sz="1200" b="1" dirty="0">
                <a:solidFill>
                  <a:srgbClr val="C00000"/>
                </a:solidFill>
                <a:latin typeface="Arial Narrow" panose="020B0606020202030204" pitchFamily="34" charset="0"/>
              </a:rPr>
              <a:t>larger firms and imports. </a:t>
            </a:r>
          </a:p>
          <a:p>
            <a:pPr>
              <a:spcBef>
                <a:spcPts val="0"/>
              </a:spcBef>
            </a:pPr>
            <a:r>
              <a:rPr lang="en-GB" sz="1200" dirty="0">
                <a:latin typeface="Arial Narrow" panose="020B0606020202030204" pitchFamily="34" charset="0"/>
              </a:rPr>
              <a:t> Skill Gaps: </a:t>
            </a:r>
            <a:r>
              <a:rPr lang="en-GB" sz="1200" b="1" dirty="0">
                <a:solidFill>
                  <a:srgbClr val="C00000"/>
                </a:solidFill>
                <a:latin typeface="Arial Narrow" panose="020B0606020202030204" pitchFamily="34" charset="0"/>
              </a:rPr>
              <a:t>40% of SMEs </a:t>
            </a:r>
            <a:r>
              <a:rPr lang="en-GB" sz="1200" dirty="0">
                <a:latin typeface="Arial Narrow" panose="020B0606020202030204" pitchFamily="34" charset="0"/>
              </a:rPr>
              <a:t>cite a shortage of </a:t>
            </a:r>
            <a:r>
              <a:rPr lang="en-GB" sz="1200" b="1" dirty="0">
                <a:solidFill>
                  <a:srgbClr val="C00000"/>
                </a:solidFill>
                <a:latin typeface="Arial Narrow" panose="020B0606020202030204" pitchFamily="34" charset="0"/>
              </a:rPr>
              <a:t>adapted skilled labour</a:t>
            </a:r>
            <a:r>
              <a:rPr lang="en-GB" sz="1200" dirty="0">
                <a:latin typeface="Arial Narrow" panose="020B0606020202030204" pitchFamily="34" charset="0"/>
              </a:rPr>
              <a:t>.</a:t>
            </a:r>
          </a:p>
          <a:p>
            <a:endParaRPr lang="en-US"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381D92A-4A20-4A2D-A9F5-211997E6CA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0818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43265-96C8-9E4D-7BA9-F2A18E814197}"/>
            </a:ext>
          </a:extLst>
        </p:cNvPr>
        <p:cNvGrpSpPr/>
        <p:nvPr/>
      </p:nvGrpSpPr>
      <p:grpSpPr>
        <a:xfrm>
          <a:off x="0" y="0"/>
          <a:ext cx="0" cy="0"/>
          <a:chOff x="0" y="0"/>
          <a:chExt cx="0" cy="0"/>
        </a:xfrm>
      </p:grpSpPr>
      <p:sp>
        <p:nvSpPr>
          <p:cNvPr id="137218" name="Folienbildplatzhalter 1">
            <a:extLst>
              <a:ext uri="{FF2B5EF4-FFF2-40B4-BE49-F238E27FC236}">
                <a16:creationId xmlns:a16="http://schemas.microsoft.com/office/drawing/2014/main" id="{3CFE7221-DDC3-B9A7-103B-61C5A0DD7E05}"/>
              </a:ext>
            </a:extLst>
          </p:cNvPr>
          <p:cNvSpPr>
            <a:spLocks noGrp="1" noRot="1" noChangeAspect="1" noTextEdit="1"/>
          </p:cNvSpPr>
          <p:nvPr>
            <p:ph type="sldImg"/>
          </p:nvPr>
        </p:nvSpPr>
        <p:spPr>
          <a:ln/>
        </p:spPr>
      </p:sp>
      <p:sp>
        <p:nvSpPr>
          <p:cNvPr id="137219" name="Notizenplatzhalter 2">
            <a:extLst>
              <a:ext uri="{FF2B5EF4-FFF2-40B4-BE49-F238E27FC236}">
                <a16:creationId xmlns:a16="http://schemas.microsoft.com/office/drawing/2014/main" id="{0AF26303-FA5B-EBF9-4538-8868CD9024C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i="1" dirty="0">
              <a:latin typeface="Arial Narrow" panose="020B0606020202030204" pitchFamily="34" charset="0"/>
            </a:endParaRPr>
          </a:p>
          <a:p>
            <a:r>
              <a:rPr lang="en-US" dirty="0"/>
              <a:t>reveals that </a:t>
            </a:r>
            <a:r>
              <a:rPr lang="en-US" b="1" dirty="0">
                <a:solidFill>
                  <a:srgbClr val="C00000"/>
                </a:solidFill>
              </a:rPr>
              <a:t>in 2020, 330,543 business units </a:t>
            </a:r>
            <a:r>
              <a:rPr lang="en-US" dirty="0"/>
              <a:t>were registered by its ministerial department.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C00000"/>
                </a:solidFill>
              </a:rPr>
              <a:t>98.5 are TPE </a:t>
            </a:r>
            <a:r>
              <a:rPr lang="en-US" dirty="0"/>
              <a:t>(very small enterprises) and PE (small enterprises) and </a:t>
            </a:r>
            <a:r>
              <a:rPr lang="en-US" b="1" dirty="0"/>
              <a:t>1.3% are ME </a:t>
            </a:r>
            <a:r>
              <a:rPr lang="en-US" dirty="0"/>
              <a:t>(medium-sized enterprises)", explains Minpmeesa. </a:t>
            </a:r>
          </a:p>
          <a:p>
            <a:endParaRPr lang="en-US" dirty="0"/>
          </a:p>
          <a:p>
            <a:r>
              <a:rPr lang="en-US" dirty="0"/>
              <a:t>Which represents </a:t>
            </a:r>
            <a:r>
              <a:rPr lang="en-US" b="1" dirty="0"/>
              <a:t>"99.8% </a:t>
            </a:r>
            <a:r>
              <a:rPr lang="en-US" dirty="0"/>
              <a:t>of the total business population in Cameroon", It is also a little over </a:t>
            </a:r>
            <a:r>
              <a:rPr lang="en-US" b="1" dirty="0">
                <a:solidFill>
                  <a:srgbClr val="C00000"/>
                </a:solidFill>
              </a:rPr>
              <a:t>100,000 SME</a:t>
            </a:r>
            <a:r>
              <a:rPr lang="en-US" dirty="0"/>
              <a:t>s created </a:t>
            </a:r>
            <a:r>
              <a:rPr lang="en-US" b="1" dirty="0"/>
              <a:t>in four years, </a:t>
            </a:r>
            <a:r>
              <a:rPr lang="en-US" dirty="0"/>
              <a:t>because in 2016, the country had </a:t>
            </a:r>
            <a:r>
              <a:rPr lang="en-US" b="1" dirty="0"/>
              <a:t>209,000.“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dirty="0">
              <a:latin typeface="Arial Narrow" panose="020B0606020202030204" pitchFamily="34" charset="0"/>
            </a:endParaRPr>
          </a:p>
          <a:p>
            <a:pPr lvl="0" algn="l">
              <a:buNone/>
            </a:pPr>
            <a:r>
              <a:rPr lang="en-GB" b="1" dirty="0">
                <a:latin typeface="Arial Narrow" panose="020B0606020202030204" pitchFamily="34" charset="0"/>
              </a:rPr>
              <a:t>Localized Solutions: </a:t>
            </a:r>
            <a:r>
              <a:rPr lang="en-GB" dirty="0">
                <a:latin typeface="Arial Narrow" panose="020B0606020202030204" pitchFamily="34" charset="0"/>
              </a:rPr>
              <a:t>Financial institutions tailored to regional needs.</a:t>
            </a:r>
            <a:endParaRPr lang="en-US" dirty="0"/>
          </a:p>
          <a:p>
            <a:pPr lvl="0" algn="ctr"/>
            <a:r>
              <a:rPr lang="en-GB" b="1" dirty="0">
                <a:latin typeface="Arial Narrow" panose="020B0606020202030204" pitchFamily="34" charset="0"/>
              </a:rPr>
              <a:t>Community Engagement: </a:t>
            </a:r>
            <a:r>
              <a:rPr lang="en-GB" dirty="0">
                <a:latin typeface="Arial Narrow" panose="020B0606020202030204" pitchFamily="34" charset="0"/>
              </a:rPr>
              <a:t>Better understanding of local markets.</a:t>
            </a:r>
          </a:p>
          <a:p>
            <a:pPr lvl="0" algn="l"/>
            <a:r>
              <a:rPr lang="en-GB" b="1" dirty="0">
                <a:latin typeface="Arial Narrow" panose="020B0606020202030204" pitchFamily="34" charset="0"/>
              </a:rPr>
              <a:t>Tailored Financial Products: </a:t>
            </a:r>
            <a:r>
              <a:rPr lang="en-GB" dirty="0">
                <a:latin typeface="Arial Narrow" panose="020B0606020202030204" pitchFamily="34" charset="0"/>
              </a:rPr>
              <a:t>Microloans, flexible repayment options</a:t>
            </a:r>
          </a:p>
          <a:p>
            <a:endParaRPr lang="fr-FR" sz="1200" b="1" i="1" dirty="0">
              <a:latin typeface="Arial Narrow" panose="020B0606020202030204" pitchFamily="34" charset="0"/>
            </a:endParaRPr>
          </a:p>
          <a:p>
            <a:pPr eaLnBrk="1" hangingPunct="1"/>
            <a:endParaRPr lang="en-US" dirty="0"/>
          </a:p>
        </p:txBody>
      </p:sp>
      <p:sp>
        <p:nvSpPr>
          <p:cNvPr id="137220" name="Foliennummernplatzhalter 3">
            <a:extLst>
              <a:ext uri="{FF2B5EF4-FFF2-40B4-BE49-F238E27FC236}">
                <a16:creationId xmlns:a16="http://schemas.microsoft.com/office/drawing/2014/main" id="{D3296097-CFFF-A019-7E38-90D4A72CB4CF}"/>
              </a:ext>
            </a:extLst>
          </p:cNvPr>
          <p:cNvSpPr>
            <a:spLocks noGrp="1"/>
          </p:cNvSpPr>
          <p:nvPr>
            <p:ph type="sldNum" sz="quarter" idx="5"/>
          </p:nvPr>
        </p:nvSpPr>
        <p:spPr>
          <a:noFill/>
        </p:spPr>
        <p:txBody>
          <a:bodyPr/>
          <a:lstStyle>
            <a:lvl1pPr defTabSz="898525" eaLnBrk="0" hangingPunct="0">
              <a:defRPr sz="1000" b="1">
                <a:solidFill>
                  <a:schemeClr val="tx1"/>
                </a:solidFill>
                <a:latin typeface="Arial" pitchFamily="34" charset="0"/>
                <a:cs typeface="Times New Roman" pitchFamily="18" charset="0"/>
              </a:defRPr>
            </a:lvl1pPr>
            <a:lvl2pPr marL="742950" indent="-285750" defTabSz="898525" eaLnBrk="0" hangingPunct="0">
              <a:defRPr sz="1000" b="1">
                <a:solidFill>
                  <a:schemeClr val="tx1"/>
                </a:solidFill>
                <a:latin typeface="Arial" pitchFamily="34" charset="0"/>
                <a:cs typeface="Times New Roman" pitchFamily="18" charset="0"/>
              </a:defRPr>
            </a:lvl2pPr>
            <a:lvl3pPr marL="1143000" indent="-228600" defTabSz="898525" eaLnBrk="0" hangingPunct="0">
              <a:defRPr sz="1000" b="1">
                <a:solidFill>
                  <a:schemeClr val="tx1"/>
                </a:solidFill>
                <a:latin typeface="Arial" pitchFamily="34" charset="0"/>
                <a:cs typeface="Times New Roman" pitchFamily="18" charset="0"/>
              </a:defRPr>
            </a:lvl3pPr>
            <a:lvl4pPr marL="1600200" indent="-228600" defTabSz="898525" eaLnBrk="0" hangingPunct="0">
              <a:defRPr sz="1000" b="1">
                <a:solidFill>
                  <a:schemeClr val="tx1"/>
                </a:solidFill>
                <a:latin typeface="Arial" pitchFamily="34" charset="0"/>
                <a:cs typeface="Times New Roman" pitchFamily="18" charset="0"/>
              </a:defRPr>
            </a:lvl4pPr>
            <a:lvl5pPr marL="2057400" indent="-228600" defTabSz="898525" eaLnBrk="0" hangingPunct="0">
              <a:defRPr sz="1000" b="1">
                <a:solidFill>
                  <a:schemeClr val="tx1"/>
                </a:solidFill>
                <a:latin typeface="Arial" pitchFamily="34" charset="0"/>
                <a:cs typeface="Times New Roman" pitchFamily="18" charset="0"/>
              </a:defRPr>
            </a:lvl5pPr>
            <a:lvl6pPr marL="2514600" indent="-228600" defTabSz="898525" eaLnBrk="0" fontAlgn="base" hangingPunct="0">
              <a:spcBef>
                <a:spcPct val="0"/>
              </a:spcBef>
              <a:spcAft>
                <a:spcPct val="50000"/>
              </a:spcAft>
              <a:defRPr sz="1000" b="1">
                <a:solidFill>
                  <a:schemeClr val="tx1"/>
                </a:solidFill>
                <a:latin typeface="Arial" pitchFamily="34" charset="0"/>
                <a:cs typeface="Times New Roman" pitchFamily="18" charset="0"/>
              </a:defRPr>
            </a:lvl6pPr>
            <a:lvl7pPr marL="2971800" indent="-228600" defTabSz="898525" eaLnBrk="0" fontAlgn="base" hangingPunct="0">
              <a:spcBef>
                <a:spcPct val="0"/>
              </a:spcBef>
              <a:spcAft>
                <a:spcPct val="50000"/>
              </a:spcAft>
              <a:defRPr sz="1000" b="1">
                <a:solidFill>
                  <a:schemeClr val="tx1"/>
                </a:solidFill>
                <a:latin typeface="Arial" pitchFamily="34" charset="0"/>
                <a:cs typeface="Times New Roman" pitchFamily="18" charset="0"/>
              </a:defRPr>
            </a:lvl7pPr>
            <a:lvl8pPr marL="3429000" indent="-228600" defTabSz="898525" eaLnBrk="0" fontAlgn="base" hangingPunct="0">
              <a:spcBef>
                <a:spcPct val="0"/>
              </a:spcBef>
              <a:spcAft>
                <a:spcPct val="50000"/>
              </a:spcAft>
              <a:defRPr sz="1000" b="1">
                <a:solidFill>
                  <a:schemeClr val="tx1"/>
                </a:solidFill>
                <a:latin typeface="Arial" pitchFamily="34" charset="0"/>
                <a:cs typeface="Times New Roman" pitchFamily="18" charset="0"/>
              </a:defRPr>
            </a:lvl8pPr>
            <a:lvl9pPr marL="3886200" indent="-228600" defTabSz="898525" eaLnBrk="0" fontAlgn="base" hangingPunct="0">
              <a:spcBef>
                <a:spcPct val="0"/>
              </a:spcBef>
              <a:spcAft>
                <a:spcPct val="50000"/>
              </a:spcAft>
              <a:defRPr sz="1000" b="1">
                <a:solidFill>
                  <a:schemeClr val="tx1"/>
                </a:solidFill>
                <a:latin typeface="Arial" pitchFamily="34" charset="0"/>
                <a:cs typeface="Times New Roman" pitchFamily="18" charset="0"/>
              </a:defRPr>
            </a:lvl9pPr>
          </a:lstStyle>
          <a:p>
            <a:pPr marL="0" marR="0" lvl="0" indent="0" algn="r" defTabSz="898525" rtl="0" eaLnBrk="1" fontAlgn="auto" latinLnBrk="0" hangingPunct="1">
              <a:lnSpc>
                <a:spcPct val="100000"/>
              </a:lnSpc>
              <a:spcBef>
                <a:spcPts val="0"/>
              </a:spcBef>
              <a:spcAft>
                <a:spcPts val="0"/>
              </a:spcAft>
              <a:buClrTx/>
              <a:buSzTx/>
              <a:buFontTx/>
              <a:buNone/>
              <a:tabLst/>
              <a:defRPr/>
            </a:pPr>
            <a:fld id="{65CB8FA2-EED5-4075-A9DB-C10EF4A0CBAE}" type="slidenum">
              <a:rPr kumimoji="0" lang="de-DE" sz="1100" b="1" i="0" u="none" strike="noStrike" kern="1200" cap="none" spc="0" normalizeH="0" baseline="0" noProof="0">
                <a:ln>
                  <a:noFill/>
                </a:ln>
                <a:solidFill>
                  <a:srgbClr val="000000"/>
                </a:solidFill>
                <a:effectLst/>
                <a:uLnTx/>
                <a:uFillTx/>
                <a:latin typeface="Tahoma" pitchFamily="34" charset="0"/>
                <a:ea typeface="+mn-ea"/>
                <a:cs typeface="Times New Roman" pitchFamily="18" charset="0"/>
              </a:rPr>
              <a:pPr marL="0" marR="0" lvl="0" indent="0" algn="r" defTabSz="898525" rtl="0" eaLnBrk="1" fontAlgn="auto" latinLnBrk="0" hangingPunct="1">
                <a:lnSpc>
                  <a:spcPct val="100000"/>
                </a:lnSpc>
                <a:spcBef>
                  <a:spcPts val="0"/>
                </a:spcBef>
                <a:spcAft>
                  <a:spcPts val="0"/>
                </a:spcAft>
                <a:buClrTx/>
                <a:buSzTx/>
                <a:buFontTx/>
                <a:buNone/>
                <a:tabLst/>
                <a:defRPr/>
              </a:pPr>
              <a:t>4</a:t>
            </a:fld>
            <a:endParaRPr kumimoji="0" lang="de-DE" sz="1100" b="1" i="0" u="none" strike="noStrike" kern="1200" cap="none" spc="0" normalizeH="0" baseline="0" noProof="0">
              <a:ln>
                <a:noFill/>
              </a:ln>
              <a:solidFill>
                <a:srgbClr val="0000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3510443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reveals that in 2020, 330,543 business units were registered by its ministerial department.</a:t>
            </a:r>
          </a:p>
          <a:p>
            <a:endParaRPr lang="en-US" dirty="0"/>
          </a:p>
          <a:p>
            <a:r>
              <a:rPr lang="en-US" dirty="0"/>
              <a:t>Which represents </a:t>
            </a:r>
            <a:r>
              <a:rPr lang="en-US" b="1" dirty="0"/>
              <a:t>"99.8% of the total business population in </a:t>
            </a:r>
            <a:r>
              <a:rPr lang="en-US" b="1" dirty="0" err="1"/>
              <a:t>Cameroon",It</a:t>
            </a:r>
            <a:r>
              <a:rPr lang="en-US" b="1" dirty="0"/>
              <a:t> is also a little over 100,000 SMEs created in four years, because in 2016, the country had 209,000</a:t>
            </a:r>
            <a:r>
              <a:rPr lang="en-US" dirty="0"/>
              <a:t>.“</a:t>
            </a:r>
          </a:p>
          <a:p>
            <a:endParaRPr lang="en-US" dirty="0"/>
          </a:p>
          <a:p>
            <a:r>
              <a:rPr lang="en-US" dirty="0"/>
              <a:t>2020 (330543) , 2023 (393166) difference 62623</a:t>
            </a:r>
          </a:p>
          <a:p>
            <a:endParaRPr lang="en-US" dirty="0"/>
          </a:p>
          <a:p>
            <a:r>
              <a:rPr lang="en-US" dirty="0"/>
              <a:t>98.5 are TPE (very small enterprises) and PE (small enterprises) and 1.3% are ME (medium-sized enterprises)", explains Minpmeesa.  </a:t>
            </a:r>
          </a:p>
          <a:p>
            <a:endParaRPr lang="en-US" dirty="0"/>
          </a:p>
          <a:p>
            <a:r>
              <a:rPr lang="en-US" dirty="0"/>
              <a:t>He adds that "the predominance of VSEs and PEs is due to the fact </a:t>
            </a:r>
            <a:r>
              <a:rPr lang="en-US" dirty="0" err="1"/>
              <a:t>thatthe</a:t>
            </a:r>
            <a:r>
              <a:rPr lang="en-US" dirty="0"/>
              <a:t> economic fabric remains strongly dominated by individual companies, i.e. </a:t>
            </a:r>
            <a:r>
              <a:rPr lang="en-US" b="1" dirty="0"/>
              <a:t>62.8% of active production units against 11% </a:t>
            </a:r>
            <a:r>
              <a:rPr lang="en-US" dirty="0"/>
              <a:t>of corporate companies </a:t>
            </a:r>
            <a:r>
              <a:rPr lang="en-US" b="1" dirty="0"/>
              <a:t>(Sarl, SA and other legal forms)".</a:t>
            </a:r>
            <a:r>
              <a:rPr lang="en-US" dirty="0"/>
              <a:t>SMEs contribute </a:t>
            </a:r>
            <a:r>
              <a:rPr lang="en-US" b="1" dirty="0"/>
              <a:t>70% in terms of employment </a:t>
            </a:r>
            <a:r>
              <a:rPr lang="en-US" dirty="0"/>
              <a:t>in Cameroon and through their turnover, they contribute </a:t>
            </a:r>
            <a:r>
              <a:rPr lang="en-US" b="1" dirty="0"/>
              <a:t>34% to the national economy</a:t>
            </a:r>
            <a:r>
              <a:rPr lang="en-US" dirty="0"/>
              <a:t>.</a:t>
            </a:r>
          </a:p>
          <a:p>
            <a:endParaRPr lang="en-US" dirty="0"/>
          </a:p>
          <a:p>
            <a:r>
              <a:rPr lang="en-US" dirty="0"/>
              <a:t>They also have "an average self-financing capacity of nearly 80% which allows them to meet working capital financing needs for current activity without having to resort to </a:t>
            </a:r>
            <a:r>
              <a:rPr lang="en-US" dirty="0" err="1"/>
              <a:t>loans",Despite</a:t>
            </a:r>
            <a:r>
              <a:rPr lang="en-US" dirty="0"/>
              <a:t> all this, Minpmeesa confesses that SMEs "still contribute little to national added value, i</a:t>
            </a:r>
            <a:r>
              <a:rPr lang="en-US" b="1" dirty="0"/>
              <a:t>.e. only 12%,</a:t>
            </a:r>
            <a:r>
              <a:rPr lang="en-US" dirty="0"/>
              <a:t> because they are found </a:t>
            </a:r>
            <a:r>
              <a:rPr lang="en-US" b="1" dirty="0"/>
              <a:t>at 84% in the tertiary sector </a:t>
            </a:r>
            <a:r>
              <a:rPr lang="en-US" dirty="0"/>
              <a:t>of small businesses and local activities, </a:t>
            </a:r>
            <a:r>
              <a:rPr lang="en-US" b="1" dirty="0"/>
              <a:t>15.6% in the secondary processing </a:t>
            </a:r>
            <a:r>
              <a:rPr lang="en-US" dirty="0"/>
              <a:t>sector and only </a:t>
            </a:r>
            <a:r>
              <a:rPr lang="en-US" b="1" dirty="0"/>
              <a:t>0.2 in the primary sector</a:t>
            </a:r>
            <a:r>
              <a:rPr lang="en-US" dirty="0"/>
              <a:t>".</a:t>
            </a: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381D92A-4A20-4A2D-A9F5-211997E6CA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7668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Folienbildplatzhalter 1"/>
          <p:cNvSpPr>
            <a:spLocks noGrp="1" noRot="1" noChangeAspect="1" noTextEdit="1"/>
          </p:cNvSpPr>
          <p:nvPr>
            <p:ph type="sldImg"/>
          </p:nvPr>
        </p:nvSpPr>
        <p:spPr>
          <a:ln/>
        </p:spPr>
      </p:sp>
      <p:sp>
        <p:nvSpPr>
          <p:cNvPr id="13721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i="1" dirty="0">
              <a:latin typeface="Arial Narrow" panose="020B0606020202030204" pitchFamily="34" charset="0"/>
            </a:endParaRPr>
          </a:p>
          <a:p>
            <a:r>
              <a:rPr lang="en-US" dirty="0"/>
              <a:t>reveals that </a:t>
            </a:r>
            <a:r>
              <a:rPr lang="en-US" b="1" dirty="0">
                <a:solidFill>
                  <a:srgbClr val="C00000"/>
                </a:solidFill>
              </a:rPr>
              <a:t>in 2020, 330,543 business units </a:t>
            </a:r>
            <a:r>
              <a:rPr lang="en-US" dirty="0"/>
              <a:t>were registered by its ministerial department.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C00000"/>
                </a:solidFill>
              </a:rPr>
              <a:t>98.5 are TPE </a:t>
            </a:r>
            <a:r>
              <a:rPr lang="en-US" dirty="0"/>
              <a:t>(very small enterprises) and PE (small enterprises) and </a:t>
            </a:r>
            <a:r>
              <a:rPr lang="en-US" b="1" dirty="0"/>
              <a:t>1.3% are ME </a:t>
            </a:r>
            <a:r>
              <a:rPr lang="en-US" dirty="0"/>
              <a:t>(medium-sized enterprises)", explains Minpmeesa. </a:t>
            </a:r>
          </a:p>
          <a:p>
            <a:endParaRPr lang="en-US" dirty="0"/>
          </a:p>
          <a:p>
            <a:r>
              <a:rPr lang="en-US" dirty="0"/>
              <a:t>Which represents </a:t>
            </a:r>
            <a:r>
              <a:rPr lang="en-US" b="1" dirty="0"/>
              <a:t>"99.8% </a:t>
            </a:r>
            <a:r>
              <a:rPr lang="en-US" dirty="0"/>
              <a:t>of the total business population in Cameroon", It is also a little over </a:t>
            </a:r>
            <a:r>
              <a:rPr lang="en-US" b="1" dirty="0">
                <a:solidFill>
                  <a:srgbClr val="C00000"/>
                </a:solidFill>
              </a:rPr>
              <a:t>100,000 SME</a:t>
            </a:r>
            <a:r>
              <a:rPr lang="en-US" dirty="0"/>
              <a:t>s created </a:t>
            </a:r>
            <a:r>
              <a:rPr lang="en-US" b="1" dirty="0"/>
              <a:t>in four years, </a:t>
            </a:r>
            <a:r>
              <a:rPr lang="en-US" dirty="0"/>
              <a:t>because in 2016, the country had </a:t>
            </a:r>
            <a:r>
              <a:rPr lang="en-US" b="1" dirty="0"/>
              <a:t>209,000.“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dirty="0">
              <a:latin typeface="Arial Narrow" panose="020B0606020202030204" pitchFamily="34" charset="0"/>
            </a:endParaRPr>
          </a:p>
          <a:p>
            <a:pPr lvl="0" algn="l">
              <a:buNone/>
            </a:pPr>
            <a:r>
              <a:rPr lang="en-GB" b="1" dirty="0">
                <a:latin typeface="Arial Narrow" panose="020B0606020202030204" pitchFamily="34" charset="0"/>
              </a:rPr>
              <a:t>Localized Solutions: </a:t>
            </a:r>
            <a:r>
              <a:rPr lang="en-GB" dirty="0">
                <a:latin typeface="Arial Narrow" panose="020B0606020202030204" pitchFamily="34" charset="0"/>
              </a:rPr>
              <a:t>Financial institutions tailored to regional needs.</a:t>
            </a:r>
            <a:endParaRPr lang="en-US" dirty="0"/>
          </a:p>
          <a:p>
            <a:pPr lvl="0" algn="ctr"/>
            <a:r>
              <a:rPr lang="en-GB" b="1" dirty="0">
                <a:latin typeface="Arial Narrow" panose="020B0606020202030204" pitchFamily="34" charset="0"/>
              </a:rPr>
              <a:t>Community Engagement: </a:t>
            </a:r>
            <a:r>
              <a:rPr lang="en-GB" dirty="0">
                <a:latin typeface="Arial Narrow" panose="020B0606020202030204" pitchFamily="34" charset="0"/>
              </a:rPr>
              <a:t>Better understanding of local markets.</a:t>
            </a:r>
          </a:p>
          <a:p>
            <a:pPr lvl="0" algn="l"/>
            <a:r>
              <a:rPr lang="en-GB" b="1" dirty="0">
                <a:latin typeface="Arial Narrow" panose="020B0606020202030204" pitchFamily="34" charset="0"/>
              </a:rPr>
              <a:t>Tailored Financial Products: </a:t>
            </a:r>
            <a:r>
              <a:rPr lang="en-GB" dirty="0">
                <a:latin typeface="Arial Narrow" panose="020B0606020202030204" pitchFamily="34" charset="0"/>
              </a:rPr>
              <a:t>Microloans, flexible repayment options</a:t>
            </a:r>
          </a:p>
          <a:p>
            <a:endParaRPr lang="fr-FR" sz="1200" b="1" i="1" dirty="0">
              <a:latin typeface="Arial Narrow" panose="020B0606020202030204" pitchFamily="34" charset="0"/>
            </a:endParaRPr>
          </a:p>
          <a:p>
            <a:pPr eaLnBrk="1" hangingPunct="1"/>
            <a:endParaRPr lang="en-US" dirty="0"/>
          </a:p>
        </p:txBody>
      </p:sp>
      <p:sp>
        <p:nvSpPr>
          <p:cNvPr id="137220" name="Foliennummernplatzhalter 3"/>
          <p:cNvSpPr>
            <a:spLocks noGrp="1"/>
          </p:cNvSpPr>
          <p:nvPr>
            <p:ph type="sldNum" sz="quarter" idx="5"/>
          </p:nvPr>
        </p:nvSpPr>
        <p:spPr>
          <a:noFill/>
        </p:spPr>
        <p:txBody>
          <a:bodyPr/>
          <a:lstStyle>
            <a:lvl1pPr defTabSz="898525" eaLnBrk="0" hangingPunct="0">
              <a:defRPr sz="1000" b="1">
                <a:solidFill>
                  <a:schemeClr val="tx1"/>
                </a:solidFill>
                <a:latin typeface="Arial" pitchFamily="34" charset="0"/>
                <a:cs typeface="Times New Roman" pitchFamily="18" charset="0"/>
              </a:defRPr>
            </a:lvl1pPr>
            <a:lvl2pPr marL="742950" indent="-285750" defTabSz="898525" eaLnBrk="0" hangingPunct="0">
              <a:defRPr sz="1000" b="1">
                <a:solidFill>
                  <a:schemeClr val="tx1"/>
                </a:solidFill>
                <a:latin typeface="Arial" pitchFamily="34" charset="0"/>
                <a:cs typeface="Times New Roman" pitchFamily="18" charset="0"/>
              </a:defRPr>
            </a:lvl2pPr>
            <a:lvl3pPr marL="1143000" indent="-228600" defTabSz="898525" eaLnBrk="0" hangingPunct="0">
              <a:defRPr sz="1000" b="1">
                <a:solidFill>
                  <a:schemeClr val="tx1"/>
                </a:solidFill>
                <a:latin typeface="Arial" pitchFamily="34" charset="0"/>
                <a:cs typeface="Times New Roman" pitchFamily="18" charset="0"/>
              </a:defRPr>
            </a:lvl3pPr>
            <a:lvl4pPr marL="1600200" indent="-228600" defTabSz="898525" eaLnBrk="0" hangingPunct="0">
              <a:defRPr sz="1000" b="1">
                <a:solidFill>
                  <a:schemeClr val="tx1"/>
                </a:solidFill>
                <a:latin typeface="Arial" pitchFamily="34" charset="0"/>
                <a:cs typeface="Times New Roman" pitchFamily="18" charset="0"/>
              </a:defRPr>
            </a:lvl4pPr>
            <a:lvl5pPr marL="2057400" indent="-228600" defTabSz="898525" eaLnBrk="0" hangingPunct="0">
              <a:defRPr sz="1000" b="1">
                <a:solidFill>
                  <a:schemeClr val="tx1"/>
                </a:solidFill>
                <a:latin typeface="Arial" pitchFamily="34" charset="0"/>
                <a:cs typeface="Times New Roman" pitchFamily="18" charset="0"/>
              </a:defRPr>
            </a:lvl5pPr>
            <a:lvl6pPr marL="2514600" indent="-228600" defTabSz="898525" eaLnBrk="0" fontAlgn="base" hangingPunct="0">
              <a:spcBef>
                <a:spcPct val="0"/>
              </a:spcBef>
              <a:spcAft>
                <a:spcPct val="50000"/>
              </a:spcAft>
              <a:defRPr sz="1000" b="1">
                <a:solidFill>
                  <a:schemeClr val="tx1"/>
                </a:solidFill>
                <a:latin typeface="Arial" pitchFamily="34" charset="0"/>
                <a:cs typeface="Times New Roman" pitchFamily="18" charset="0"/>
              </a:defRPr>
            </a:lvl6pPr>
            <a:lvl7pPr marL="2971800" indent="-228600" defTabSz="898525" eaLnBrk="0" fontAlgn="base" hangingPunct="0">
              <a:spcBef>
                <a:spcPct val="0"/>
              </a:spcBef>
              <a:spcAft>
                <a:spcPct val="50000"/>
              </a:spcAft>
              <a:defRPr sz="1000" b="1">
                <a:solidFill>
                  <a:schemeClr val="tx1"/>
                </a:solidFill>
                <a:latin typeface="Arial" pitchFamily="34" charset="0"/>
                <a:cs typeface="Times New Roman" pitchFamily="18" charset="0"/>
              </a:defRPr>
            </a:lvl7pPr>
            <a:lvl8pPr marL="3429000" indent="-228600" defTabSz="898525" eaLnBrk="0" fontAlgn="base" hangingPunct="0">
              <a:spcBef>
                <a:spcPct val="0"/>
              </a:spcBef>
              <a:spcAft>
                <a:spcPct val="50000"/>
              </a:spcAft>
              <a:defRPr sz="1000" b="1">
                <a:solidFill>
                  <a:schemeClr val="tx1"/>
                </a:solidFill>
                <a:latin typeface="Arial" pitchFamily="34" charset="0"/>
                <a:cs typeface="Times New Roman" pitchFamily="18" charset="0"/>
              </a:defRPr>
            </a:lvl8pPr>
            <a:lvl9pPr marL="3886200" indent="-228600" defTabSz="898525" eaLnBrk="0" fontAlgn="base" hangingPunct="0">
              <a:spcBef>
                <a:spcPct val="0"/>
              </a:spcBef>
              <a:spcAft>
                <a:spcPct val="50000"/>
              </a:spcAft>
              <a:defRPr sz="1000" b="1">
                <a:solidFill>
                  <a:schemeClr val="tx1"/>
                </a:solidFill>
                <a:latin typeface="Arial" pitchFamily="34" charset="0"/>
                <a:cs typeface="Times New Roman" pitchFamily="18" charset="0"/>
              </a:defRPr>
            </a:lvl9pPr>
          </a:lstStyle>
          <a:p>
            <a:pPr marL="0" marR="0" lvl="0" indent="0" algn="r" defTabSz="898525" rtl="0" eaLnBrk="1" fontAlgn="auto" latinLnBrk="0" hangingPunct="1">
              <a:lnSpc>
                <a:spcPct val="100000"/>
              </a:lnSpc>
              <a:spcBef>
                <a:spcPts val="0"/>
              </a:spcBef>
              <a:spcAft>
                <a:spcPts val="0"/>
              </a:spcAft>
              <a:buClrTx/>
              <a:buSzTx/>
              <a:buFontTx/>
              <a:buNone/>
              <a:tabLst/>
              <a:defRPr/>
            </a:pPr>
            <a:fld id="{65CB8FA2-EED5-4075-A9DB-C10EF4A0CBAE}" type="slidenum">
              <a:rPr kumimoji="0" lang="de-DE" sz="1100" b="1" i="0" u="none" strike="noStrike" kern="1200" cap="none" spc="0" normalizeH="0" baseline="0" noProof="0">
                <a:ln>
                  <a:noFill/>
                </a:ln>
                <a:solidFill>
                  <a:srgbClr val="000000"/>
                </a:solidFill>
                <a:effectLst/>
                <a:uLnTx/>
                <a:uFillTx/>
                <a:latin typeface="Tahoma" pitchFamily="34" charset="0"/>
                <a:ea typeface="+mn-ea"/>
                <a:cs typeface="Times New Roman" pitchFamily="18" charset="0"/>
              </a:rPr>
              <a:pPr marL="0" marR="0" lvl="0" indent="0" algn="r" defTabSz="898525" rtl="0" eaLnBrk="1" fontAlgn="auto" latinLnBrk="0" hangingPunct="1">
                <a:lnSpc>
                  <a:spcPct val="100000"/>
                </a:lnSpc>
                <a:spcBef>
                  <a:spcPts val="0"/>
                </a:spcBef>
                <a:spcAft>
                  <a:spcPts val="0"/>
                </a:spcAft>
                <a:buClrTx/>
                <a:buSzTx/>
                <a:buFontTx/>
                <a:buNone/>
                <a:tabLst/>
                <a:defRPr/>
              </a:pPr>
              <a:t>6</a:t>
            </a:fld>
            <a:endParaRPr kumimoji="0" lang="de-DE" sz="1100" b="1" i="0" u="none" strike="noStrike" kern="1200" cap="none" spc="0" normalizeH="0" baseline="0" noProof="0">
              <a:ln>
                <a:noFill/>
              </a:ln>
              <a:solidFill>
                <a:srgbClr val="0000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4244005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just">
              <a:buNone/>
            </a:pPr>
            <a:r>
              <a:rPr lang="en-US" dirty="0">
                <a:effectLst/>
                <a:latin typeface="Arial" panose="020B0604020202020204" pitchFamily="34" charset="0"/>
                <a:ea typeface="Calibri" panose="020F0502020204030204" pitchFamily="34" charset="0"/>
              </a:rPr>
              <a:t>This will improve the </a:t>
            </a:r>
            <a:r>
              <a:rPr lang="en-US" b="1" dirty="0">
                <a:effectLst/>
                <a:latin typeface="Arial" panose="020B0604020202020204" pitchFamily="34" charset="0"/>
                <a:ea typeface="Calibri" panose="020F0502020204030204" pitchFamily="34" charset="0"/>
              </a:rPr>
              <a:t>competitiveness of Startups, VSEs, SMEs/SMIs </a:t>
            </a:r>
            <a:r>
              <a:rPr lang="en-US" dirty="0">
                <a:effectLst/>
                <a:latin typeface="Arial" panose="020B0604020202020204" pitchFamily="34" charset="0"/>
                <a:ea typeface="Calibri" panose="020F0502020204030204" pitchFamily="34" charset="0"/>
              </a:rPr>
              <a:t>in value chains enabling high potential and to strengthen the capacities of young people and women to equip them with employable skills via direct jobs or through entrepreneurship 4.0.</a:t>
            </a:r>
            <a:endParaRPr dirty="0"/>
          </a:p>
        </p:txBody>
      </p:sp>
      <p:sp>
        <p:nvSpPr>
          <p:cNvPr id="138" name="Google Shape;13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3025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lvl="0" algn="l">
              <a:buNone/>
            </a:pPr>
            <a:r>
              <a:rPr lang="en-GB" b="1" dirty="0">
                <a:latin typeface="Arial Narrow" panose="020B0606020202030204" pitchFamily="34" charset="0"/>
              </a:rPr>
              <a:t>Localized Solutions: </a:t>
            </a:r>
            <a:r>
              <a:rPr lang="en-GB" dirty="0">
                <a:latin typeface="Arial Narrow" panose="020B0606020202030204" pitchFamily="34" charset="0"/>
              </a:rPr>
              <a:t>Financial institutions tailored to regional needs.</a:t>
            </a:r>
            <a:endParaRPr lang="en-US" dirty="0"/>
          </a:p>
          <a:p>
            <a:pPr lvl="0" algn="ctr"/>
            <a:r>
              <a:rPr lang="en-GB" b="1" dirty="0">
                <a:latin typeface="Arial Narrow" panose="020B0606020202030204" pitchFamily="34" charset="0"/>
              </a:rPr>
              <a:t>Community Engagement: </a:t>
            </a:r>
            <a:r>
              <a:rPr lang="en-GB" dirty="0">
                <a:latin typeface="Arial Narrow" panose="020B0606020202030204" pitchFamily="34" charset="0"/>
              </a:rPr>
              <a:t>Better understanding of local markets.</a:t>
            </a:r>
          </a:p>
          <a:p>
            <a:pPr lvl="0" algn="l"/>
            <a:r>
              <a:rPr lang="en-GB" b="1" dirty="0">
                <a:latin typeface="Arial Narrow" panose="020B0606020202030204" pitchFamily="34" charset="0"/>
              </a:rPr>
              <a:t>Tailored Financial Products: </a:t>
            </a:r>
            <a:r>
              <a:rPr lang="en-GB" dirty="0">
                <a:latin typeface="Arial Narrow" panose="020B0606020202030204" pitchFamily="34" charset="0"/>
              </a:rPr>
              <a:t>Microloans, flexible repayment options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process will initially consist of improving the business environment by building a strong multi-dimensional ecosystem focused on people, processes and technology; then, sitting on 5 layers or overlapping layers: local, national, regional, continental and global layers.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Accelerate the growth of regional champions for continental and global competitiveness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Support champion companies at the sub-regional level</a:t>
            </a:r>
          </a:p>
          <a:p>
            <a:pPr marL="0" lvl="0" indent="0" algn="l" rtl="0">
              <a:spcBef>
                <a:spcPts val="0"/>
              </a:spcBef>
              <a:spcAft>
                <a:spcPts val="0"/>
              </a:spcAft>
              <a:buNone/>
            </a:pPr>
            <a:r>
              <a:rPr lang="en-US" dirty="0"/>
              <a:t>Incubate innovative projects to meet national demand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Group, structure and support small producers and informal businesses at the local level</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38" name="Google Shape;13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8011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fr-FR" sz="1200" b="1" dirty="0">
              <a:latin typeface="Arial Narrow" panose="020B0606020202030204" pitchFamily="34" charset="0"/>
            </a:endParaRPr>
          </a:p>
          <a:p>
            <a:pPr algn="just"/>
            <a:endParaRPr lang="fr-FR" sz="1200" b="1" dirty="0">
              <a:latin typeface="Arial Narrow" panose="020B0606020202030204" pitchFamily="34" charset="0"/>
            </a:endParaRPr>
          </a:p>
          <a:p>
            <a:pPr algn="just"/>
            <a:r>
              <a:rPr lang="en-US" sz="1200" b="1" dirty="0">
                <a:latin typeface="Arial Narrow" panose="020B0606020202030204" pitchFamily="34" charset="0"/>
              </a:rPr>
              <a:t>The need for the implementation of an INFORMATION BANK</a:t>
            </a:r>
          </a:p>
          <a:p>
            <a:pPr algn="just"/>
            <a:endParaRPr lang="en-US" sz="1200" b="1" dirty="0">
              <a:latin typeface="Arial Narrow" panose="020B0606020202030204" pitchFamily="34" charset="0"/>
            </a:endParaRPr>
          </a:p>
          <a:p>
            <a:pPr algn="just"/>
            <a:r>
              <a:rPr lang="en-US" sz="1200" b="1" dirty="0">
                <a:latin typeface="Arial Narrow" panose="020B0606020202030204" pitchFamily="34" charset="0"/>
              </a:rPr>
              <a:t>Already operational platform that processes reliable information and makes it available to economic actors</a:t>
            </a:r>
          </a:p>
          <a:p>
            <a:pPr algn="just"/>
            <a:r>
              <a:rPr lang="en-US" sz="1200" b="1" dirty="0">
                <a:latin typeface="Arial Narrow" panose="020B0606020202030204" pitchFamily="34" charset="0"/>
              </a:rPr>
              <a:t>www.AfricanBIB.biz</a:t>
            </a:r>
          </a:p>
          <a:p>
            <a:pPr algn="just"/>
            <a:endParaRPr lang="en-US" sz="1200" b="1" dirty="0">
              <a:latin typeface="Arial Narrow" panose="020B0606020202030204" pitchFamily="34" charset="0"/>
            </a:endParaRPr>
          </a:p>
          <a:p>
            <a:pPr algn="just"/>
            <a:r>
              <a:rPr lang="en-US" sz="1200" b="1" dirty="0">
                <a:latin typeface="Arial Narrow" panose="020B0606020202030204" pitchFamily="34" charset="0"/>
              </a:rPr>
              <a:t>Information is the oil of the 21st century, it must be extracted and processed in order to be able to make money from it</a:t>
            </a:r>
          </a:p>
          <a:p>
            <a:pPr algn="just"/>
            <a:endParaRPr lang="en-US" sz="1200" b="1" dirty="0">
              <a:latin typeface="Arial Narrow" panose="020B0606020202030204" pitchFamily="34" charset="0"/>
            </a:endParaRPr>
          </a:p>
          <a:p>
            <a:pPr algn="just"/>
            <a:r>
              <a:rPr lang="en-US" sz="1200" b="1" dirty="0">
                <a:latin typeface="Arial Narrow" panose="020B0606020202030204" pitchFamily="34" charset="0"/>
              </a:rPr>
              <a:t>The lack of independent, reliable, accurate, timely and complete information on investment opportunities, companies and African countries;</a:t>
            </a:r>
            <a:endParaRPr lang="fr-FR" sz="1200" b="1" dirty="0">
              <a:latin typeface="Arial Narrow" panose="020B0606020202030204" pitchFamily="34" charset="0"/>
            </a:endParaRPr>
          </a:p>
          <a:p>
            <a:pPr algn="just"/>
            <a:endParaRPr lang="fr-FR" sz="1200" b="1" dirty="0">
              <a:latin typeface="Arial Narrow" panose="020B0606020202030204" pitchFamily="34" charset="0"/>
            </a:endParaRPr>
          </a:p>
          <a:p>
            <a:pPr algn="just"/>
            <a:endParaRPr lang="fr-FR" sz="1200" b="1" dirty="0">
              <a:latin typeface="Arial Narrow" panose="020B0606020202030204" pitchFamily="34" charset="0"/>
            </a:endParaRPr>
          </a:p>
          <a:p>
            <a:pPr algn="just"/>
            <a:endParaRPr lang="fr-FR" sz="1200" b="1" dirty="0">
              <a:latin typeface="Arial Narrow" panose="020B0606020202030204" pitchFamily="34" charset="0"/>
            </a:endParaRPr>
          </a:p>
          <a:p>
            <a:pPr algn="just"/>
            <a:endParaRPr lang="fr-FR" sz="1200" b="1" dirty="0">
              <a:latin typeface="Arial Narrow" panose="020B0606020202030204" pitchFamily="34" charset="0"/>
            </a:endParaRPr>
          </a:p>
          <a:p>
            <a:pPr algn="just"/>
            <a:r>
              <a:rPr lang="fr-FR" sz="1200" b="1" dirty="0">
                <a:latin typeface="Arial Narrow" panose="020B0606020202030204" pitchFamily="34" charset="0"/>
              </a:rPr>
              <a:t>Construire</a:t>
            </a:r>
            <a:r>
              <a:rPr lang="fr-FR" sz="1200" dirty="0">
                <a:latin typeface="Arial Narrow" panose="020B0606020202030204" pitchFamily="34" charset="0"/>
              </a:rPr>
              <a:t> une base de données </a:t>
            </a:r>
            <a:r>
              <a:rPr lang="fr-FR" sz="1200" b="1" dirty="0">
                <a:latin typeface="Arial Narrow" panose="020B0606020202030204" pitchFamily="34" charset="0"/>
              </a:rPr>
              <a:t>complète et intégrée</a:t>
            </a:r>
            <a:r>
              <a:rPr lang="fr-FR" sz="1200" dirty="0">
                <a:latin typeface="Arial Narrow" panose="020B0606020202030204" pitchFamily="34" charset="0"/>
              </a:rPr>
              <a:t>  qui donne des informations sur l’opérateur et par produit d’intérêt de l’opérateur CEMAC et CEEAC peut être vue comme une mesure d’accompagnement de la réalisation des bénéfices potentiels de la ZLECAf. </a:t>
            </a:r>
          </a:p>
          <a:p>
            <a:pPr algn="just"/>
            <a:endParaRPr lang="fr-FR" sz="1200" dirty="0">
              <a:latin typeface="Arial Narrow" panose="020B0606020202030204" pitchFamily="34" charset="0"/>
            </a:endParaRPr>
          </a:p>
          <a:p>
            <a:pPr lvl="0" algn="just"/>
            <a:r>
              <a:rPr lang="fr-FR" sz="1200" b="1" dirty="0">
                <a:latin typeface="Arial Narrow" panose="020B0606020202030204" pitchFamily="34" charset="0"/>
              </a:rPr>
              <a:t>Poursuivre</a:t>
            </a:r>
            <a:r>
              <a:rPr lang="fr-FR" sz="1200" dirty="0">
                <a:latin typeface="Arial Narrow" panose="020B0606020202030204" pitchFamily="34" charset="0"/>
              </a:rPr>
              <a:t> l’harmonisation du cadre réglementaire sous - régional en tenant compte des nouveaux services numériques centrés sur les plateformes et les données.</a:t>
            </a:r>
          </a:p>
          <a:p>
            <a:pPr lvl="0" algn="just"/>
            <a:endParaRPr lang="en-GB" sz="1200" dirty="0">
              <a:latin typeface="Arial Narrow" panose="020B0606020202030204" pitchFamily="34" charset="0"/>
            </a:endParaRPr>
          </a:p>
          <a:p>
            <a:pPr lvl="0" algn="just"/>
            <a:r>
              <a:rPr lang="fr-FR" sz="1200" b="1" dirty="0">
                <a:latin typeface="Arial Narrow" panose="020B0606020202030204" pitchFamily="34" charset="0"/>
              </a:rPr>
              <a:t>Mettre en place </a:t>
            </a:r>
            <a:r>
              <a:rPr lang="fr-FR" sz="1200" dirty="0">
                <a:latin typeface="Arial Narrow" panose="020B0606020202030204" pitchFamily="34" charset="0"/>
              </a:rPr>
              <a:t>un mécanisme pour garantir que toutes les agences collaborent pour fournir les informations requises, tant au stade initial de la mise en place du portail qu'en tant que responsabilité permanente, pour garantir que le portail est complet et mis à jour.</a:t>
            </a:r>
          </a:p>
          <a:p>
            <a:pPr lvl="0" algn="just"/>
            <a:endParaRPr lang="en-GB" sz="1200" dirty="0">
              <a:latin typeface="Arial Narrow" panose="020B0606020202030204" pitchFamily="34" charset="0"/>
            </a:endParaRPr>
          </a:p>
          <a:p>
            <a:pPr lvl="0" algn="just"/>
            <a:r>
              <a:rPr lang="fr-FR" sz="1200" b="1" dirty="0">
                <a:latin typeface="Arial Narrow" panose="020B0606020202030204" pitchFamily="34" charset="0"/>
              </a:rPr>
              <a:t>Établir </a:t>
            </a:r>
            <a:r>
              <a:rPr lang="fr-FR" sz="1200" dirty="0">
                <a:latin typeface="Arial Narrow" panose="020B0606020202030204" pitchFamily="34" charset="0"/>
              </a:rPr>
              <a:t>une base juridique pour les points d'information commerciale et d'entreprise, qui permettra un échange ouvert à la fois pendant la période d'installation initiale et pendant l'exploitation en cours.</a:t>
            </a:r>
          </a:p>
          <a:p>
            <a:pPr algn="just"/>
            <a:r>
              <a:rPr lang="fr-FR" sz="1200" b="1" dirty="0">
                <a:latin typeface="Arial Narrow" panose="020B0606020202030204" pitchFamily="34" charset="0"/>
              </a:rPr>
              <a:t>Faciliter</a:t>
            </a:r>
            <a:r>
              <a:rPr lang="fr-FR" sz="1200" dirty="0">
                <a:latin typeface="Arial Narrow" panose="020B0606020202030204" pitchFamily="34" charset="0"/>
              </a:rPr>
              <a:t> l'extension à d'autres pays de la plateforme d'information AfricanBIB, une institution basée sur la CEMAC / CEEAC avec plus de 10 ans dans la région, afin de promouvoir rapidement la production, la centralisation et la diffusion d'informations crédibles sur les procédures juridiques et douanières, les organismes de facilitation du commerce, les entreprises, les opportunités d'investissement et les possibilités au sein de la  sous-région, tant pour le secteur formel qu'informel.</a:t>
            </a:r>
          </a:p>
          <a:p>
            <a:pPr marL="609630" indent="-609630" defTabSz="609630">
              <a:defRPr/>
            </a:pPr>
            <a:r>
              <a:rPr lang="fr-FR" sz="1200" b="1" dirty="0">
                <a:latin typeface="Arial Narrow" panose="020B0606020202030204" pitchFamily="34" charset="0"/>
              </a:rPr>
              <a:t>Faciliter</a:t>
            </a:r>
            <a:r>
              <a:rPr lang="fr-FR" sz="1200" dirty="0">
                <a:latin typeface="Arial Narrow" panose="020B0606020202030204" pitchFamily="34" charset="0"/>
              </a:rPr>
              <a:t> l'extension à d'autres pays de la plateforme d'information AfricanBIB, une institution basée sur la CEMAC / CEEAC avec plus de 10 ans dans la région, afin de promouvoir rapidement la production, la centralisation et la diffusion d'informations crédibles sur les procédures juridiques et douanières, les organismes de facilitation du commerce, les entreprises, les opportunités d'investissement et les possibilités au sein de la  sous-région, tant pour le secteur formel qu'informel.</a:t>
            </a:r>
          </a:p>
          <a:p>
            <a:pPr lvl="0" algn="just"/>
            <a:endParaRPr lang="fr-FR" sz="1200" dirty="0">
              <a:latin typeface="Arial Narrow" panose="020B0606020202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D654C1-5379-4736-8189-7B67F28063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2149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en-GB" dirty="0"/>
              <a:t> </a:t>
            </a:r>
            <a:r>
              <a:rPr lang="en-GB" sz="3200" b="1" dirty="0">
                <a:solidFill>
                  <a:srgbClr val="A22138"/>
                </a:solidFill>
                <a:latin typeface="Arial Narrow" panose="020B0606020202030204" pitchFamily="34" charset="0"/>
              </a:rPr>
              <a:t>Key Actions for Policymakers: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3200" dirty="0">
                <a:latin typeface="Arial Narrow" panose="020B0606020202030204" pitchFamily="34" charset="0"/>
              </a:rPr>
              <a:t>Building a robust ecosystem for SMEs  </a:t>
            </a:r>
          </a:p>
          <a:p>
            <a:pPr lvl="1"/>
            <a:r>
              <a:rPr lang="en-GB" sz="3200" dirty="0">
                <a:latin typeface="Arial Narrow" panose="020B0606020202030204" pitchFamily="34" charset="0"/>
              </a:rPr>
              <a:t>Develop supportive policies  </a:t>
            </a:r>
          </a:p>
          <a:p>
            <a:pPr lvl="1"/>
            <a:r>
              <a:rPr lang="en-GB" sz="3200" dirty="0">
                <a:latin typeface="Arial Narrow" panose="020B0606020202030204" pitchFamily="34" charset="0"/>
              </a:rPr>
              <a:t>Foster collaboration </a:t>
            </a:r>
          </a:p>
          <a:p>
            <a:pPr lvl="1"/>
            <a:r>
              <a:rPr lang="en-GB" sz="3200" dirty="0">
                <a:latin typeface="Arial Narrow" panose="020B0606020202030204" pitchFamily="34" charset="0"/>
              </a:rPr>
              <a:t>Invest in infrastructure</a:t>
            </a:r>
          </a:p>
          <a:p>
            <a:pPr lvl="1"/>
            <a:r>
              <a:rPr lang="en-GB" sz="3200" dirty="0">
                <a:latin typeface="Arial Narrow" panose="020B0606020202030204" pitchFamily="34" charset="0"/>
              </a:rPr>
              <a:t>Facilitate Market </a:t>
            </a:r>
            <a:r>
              <a:rPr lang="en-GB" sz="3200" dirty="0" err="1">
                <a:latin typeface="Arial Narrow" panose="020B0606020202030204" pitchFamily="34" charset="0"/>
              </a:rPr>
              <a:t>acces</a:t>
            </a:r>
            <a:endParaRPr lang="en-GB" sz="3200" dirty="0">
              <a:latin typeface="Arial Narrow" panose="020B0606020202030204" pitchFamily="34" charset="0"/>
            </a:endParaRPr>
          </a:p>
          <a:p>
            <a:pPr lvl="1"/>
            <a:r>
              <a:rPr lang="en-GB" sz="3200" dirty="0">
                <a:latin typeface="Arial Narrow" panose="020B0606020202030204" pitchFamily="34" charset="0"/>
              </a:rPr>
              <a:t>Support the establishment of cooperatives and financing hubs</a:t>
            </a:r>
          </a:p>
          <a:p>
            <a:pPr lvl="1"/>
            <a:r>
              <a:rPr lang="en-GB" sz="3200" dirty="0">
                <a:latin typeface="Arial Narrow" panose="020B0606020202030204" pitchFamily="34" charset="0"/>
              </a:rPr>
              <a:t>Adapt innovate and Create financing instrument</a:t>
            </a:r>
          </a:p>
          <a:p>
            <a:pPr lvl="1"/>
            <a:r>
              <a:rPr lang="en-GB" sz="3200" dirty="0">
                <a:latin typeface="Arial Narrow" panose="020B0606020202030204" pitchFamily="34" charset="0"/>
              </a:rPr>
              <a:t>Consolidate the Financial Institution </a:t>
            </a:r>
          </a:p>
          <a:p>
            <a:endParaRPr lang="en-US"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381D92A-4A20-4A2D-A9F5-211997E6CA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6725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031D2D9-AA87-44B1-93CF-39346E5C7860}" type="datetimeFigureOut">
              <a:rPr lang="fr-FR" smtClean="0"/>
              <a:pPr/>
              <a:t>22/01/2025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CECA389-FB4D-4F0E-9466-0521048DA209}" type="slidenum">
              <a:rPr lang="fr-FR" smtClean="0"/>
              <a:pPr/>
              <a:t>‹N°›</a:t>
            </a:fld>
            <a:endParaRPr lang="fr-FR"/>
          </a:p>
        </p:txBody>
      </p:sp>
    </p:spTree>
    <p:extLst>
      <p:ext uri="{BB962C8B-B14F-4D97-AF65-F5344CB8AC3E}">
        <p14:creationId xmlns:p14="http://schemas.microsoft.com/office/powerpoint/2010/main" val="727890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031D2D9-AA87-44B1-93CF-39346E5C7860}" type="datetimeFigureOut">
              <a:rPr lang="fr-FR" smtClean="0"/>
              <a:pPr/>
              <a:t>22/01/2025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CECA389-FB4D-4F0E-9466-0521048DA209}" type="slidenum">
              <a:rPr lang="fr-FR" smtClean="0"/>
              <a:pPr/>
              <a:t>‹N°›</a:t>
            </a:fld>
            <a:endParaRPr lang="fr-FR"/>
          </a:p>
        </p:txBody>
      </p:sp>
    </p:spTree>
    <p:extLst>
      <p:ext uri="{BB962C8B-B14F-4D97-AF65-F5344CB8AC3E}">
        <p14:creationId xmlns:p14="http://schemas.microsoft.com/office/powerpoint/2010/main" val="3751530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031D2D9-AA87-44B1-93CF-39346E5C7860}" type="datetimeFigureOut">
              <a:rPr lang="fr-FR" smtClean="0"/>
              <a:pPr/>
              <a:t>22/01/2025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CECA389-FB4D-4F0E-9466-0521048DA209}" type="slidenum">
              <a:rPr lang="fr-FR" smtClean="0"/>
              <a:pPr/>
              <a:t>‹N°›</a:t>
            </a:fld>
            <a:endParaRPr lang="fr-FR"/>
          </a:p>
        </p:txBody>
      </p:sp>
    </p:spTree>
    <p:extLst>
      <p:ext uri="{BB962C8B-B14F-4D97-AF65-F5344CB8AC3E}">
        <p14:creationId xmlns:p14="http://schemas.microsoft.com/office/powerpoint/2010/main" val="2185936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ED37782-2732-4C14-8D10-E3C13438FB39}"/>
              </a:ext>
            </a:extLst>
          </p:cNvPr>
          <p:cNvSpPr>
            <a:spLocks noGrp="1"/>
          </p:cNvSpPr>
          <p:nvPr>
            <p:ph type="title"/>
          </p:nvPr>
        </p:nvSpPr>
        <p:spPr>
          <a:xfrm>
            <a:off x="370113" y="133655"/>
            <a:ext cx="11451773" cy="585746"/>
          </a:xfrm>
        </p:spPr>
        <p:txBody>
          <a:bodyPr>
            <a:noAutofit/>
          </a:bodyPr>
          <a:lstStyle>
            <a:lvl1pPr algn="l">
              <a:defRPr sz="3200" b="1">
                <a:solidFill>
                  <a:srgbClr val="A22138"/>
                </a:solidFill>
                <a:latin typeface="+mn-lt"/>
              </a:defRPr>
            </a:lvl1pPr>
          </a:lstStyle>
          <a:p>
            <a:r>
              <a:rPr lang="en-US" dirty="0"/>
              <a:t>Click to edit Master title style</a:t>
            </a:r>
          </a:p>
        </p:txBody>
      </p:sp>
      <p:sp>
        <p:nvSpPr>
          <p:cNvPr id="13" name="Content Placeholder 3">
            <a:extLst>
              <a:ext uri="{FF2B5EF4-FFF2-40B4-BE49-F238E27FC236}">
                <a16:creationId xmlns:a16="http://schemas.microsoft.com/office/drawing/2014/main" id="{A77A157A-9640-445A-8D94-E5020C4A9623}"/>
              </a:ext>
            </a:extLst>
          </p:cNvPr>
          <p:cNvSpPr>
            <a:spLocks noGrp="1"/>
          </p:cNvSpPr>
          <p:nvPr>
            <p:ph sz="half" idx="2"/>
          </p:nvPr>
        </p:nvSpPr>
        <p:spPr>
          <a:xfrm>
            <a:off x="370113" y="898789"/>
            <a:ext cx="11451773" cy="52781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4">
            <a:extLst>
              <a:ext uri="{FF2B5EF4-FFF2-40B4-BE49-F238E27FC236}">
                <a16:creationId xmlns:a16="http://schemas.microsoft.com/office/drawing/2014/main" id="{DE5C3CE9-736D-4E14-94DF-637D3F96B4A5}"/>
              </a:ext>
            </a:extLst>
          </p:cNvPr>
          <p:cNvSpPr>
            <a:spLocks noGrp="1"/>
          </p:cNvSpPr>
          <p:nvPr>
            <p:ph type="dt" sz="half" idx="10"/>
          </p:nvPr>
        </p:nvSpPr>
        <p:spPr>
          <a:xfrm>
            <a:off x="838200" y="6356350"/>
            <a:ext cx="2743200" cy="365125"/>
          </a:xfrm>
        </p:spPr>
        <p:txBody>
          <a:bodyPr/>
          <a:lstStyle/>
          <a:p>
            <a:fld id="{895CCF58-98CC-425C-A4EB-C90C2473AAB3}" type="datetimeFigureOut">
              <a:rPr lang="en-US" smtClean="0"/>
              <a:t>1/22/2025</a:t>
            </a:fld>
            <a:endParaRPr lang="en-US"/>
          </a:p>
        </p:txBody>
      </p:sp>
      <p:sp>
        <p:nvSpPr>
          <p:cNvPr id="15" name="Footer Placeholder 5">
            <a:extLst>
              <a:ext uri="{FF2B5EF4-FFF2-40B4-BE49-F238E27FC236}">
                <a16:creationId xmlns:a16="http://schemas.microsoft.com/office/drawing/2014/main" id="{B2A325F5-E8C4-431A-AC3C-83CFF55E5E39}"/>
              </a:ext>
            </a:extLst>
          </p:cNvPr>
          <p:cNvSpPr>
            <a:spLocks noGrp="1"/>
          </p:cNvSpPr>
          <p:nvPr>
            <p:ph type="ftr" sz="quarter" idx="11"/>
          </p:nvPr>
        </p:nvSpPr>
        <p:spPr>
          <a:xfrm>
            <a:off x="4038600" y="6356350"/>
            <a:ext cx="4114800" cy="365125"/>
          </a:xfrm>
        </p:spPr>
        <p:txBody>
          <a:bodyPr/>
          <a:lstStyle/>
          <a:p>
            <a:endParaRPr lang="en-US" dirty="0"/>
          </a:p>
        </p:txBody>
      </p:sp>
      <p:sp>
        <p:nvSpPr>
          <p:cNvPr id="16" name="Slide Number Placeholder 6">
            <a:extLst>
              <a:ext uri="{FF2B5EF4-FFF2-40B4-BE49-F238E27FC236}">
                <a16:creationId xmlns:a16="http://schemas.microsoft.com/office/drawing/2014/main" id="{10F5519A-5BB6-4C5A-9736-F07949A01486}"/>
              </a:ext>
            </a:extLst>
          </p:cNvPr>
          <p:cNvSpPr>
            <a:spLocks noGrp="1"/>
          </p:cNvSpPr>
          <p:nvPr>
            <p:ph type="sldNum" sz="quarter" idx="12"/>
          </p:nvPr>
        </p:nvSpPr>
        <p:spPr>
          <a:xfrm>
            <a:off x="8610600" y="6356350"/>
            <a:ext cx="2743200" cy="365125"/>
          </a:xfrm>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1890239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200" y="1825626"/>
            <a:ext cx="11289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53028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EB56BC-18B4-484A-A48C-60618F6083A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CEAA21F-2ED2-4F88-A210-B5875FA3BAD7}"/>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0" y="0"/>
            <a:ext cx="2591025" cy="4401693"/>
          </a:xfrm>
          <a:prstGeom prst="rect">
            <a:avLst/>
          </a:prstGeom>
        </p:spPr>
      </p:pic>
      <p:sp>
        <p:nvSpPr>
          <p:cNvPr id="9" name="Freeform 91">
            <a:extLst>
              <a:ext uri="{FF2B5EF4-FFF2-40B4-BE49-F238E27FC236}">
                <a16:creationId xmlns:a16="http://schemas.microsoft.com/office/drawing/2014/main" id="{BA552FB6-6A13-49A1-B8B3-8FF8F9DA2E45}"/>
              </a:ext>
            </a:extLst>
          </p:cNvPr>
          <p:cNvSpPr/>
          <p:nvPr userDrawn="1"/>
        </p:nvSpPr>
        <p:spPr>
          <a:xfrm>
            <a:off x="17" y="8"/>
            <a:ext cx="12191985" cy="6857992"/>
          </a:xfrm>
          <a:custGeom>
            <a:avLst/>
            <a:gdLst>
              <a:gd name="connsiteX0" fmla="*/ 8540357 w 9143989"/>
              <a:gd name="connsiteY0" fmla="*/ 4429886 h 5143494"/>
              <a:gd name="connsiteX1" fmla="*/ 8430945 w 9143989"/>
              <a:gd name="connsiteY1" fmla="*/ 4539298 h 5143494"/>
              <a:gd name="connsiteX2" fmla="*/ 8430945 w 9143989"/>
              <a:gd name="connsiteY2" fmla="*/ 4976932 h 5143494"/>
              <a:gd name="connsiteX3" fmla="*/ 8540357 w 9143989"/>
              <a:gd name="connsiteY3" fmla="*/ 5086344 h 5143494"/>
              <a:gd name="connsiteX4" fmla="*/ 8977991 w 9143989"/>
              <a:gd name="connsiteY4" fmla="*/ 5086344 h 5143494"/>
              <a:gd name="connsiteX5" fmla="*/ 9087403 w 9143989"/>
              <a:gd name="connsiteY5" fmla="*/ 4976932 h 5143494"/>
              <a:gd name="connsiteX6" fmla="*/ 9087403 w 9143989"/>
              <a:gd name="connsiteY6" fmla="*/ 4539298 h 5143494"/>
              <a:gd name="connsiteX7" fmla="*/ 8977991 w 9143989"/>
              <a:gd name="connsiteY7" fmla="*/ 4429886 h 5143494"/>
              <a:gd name="connsiteX8" fmla="*/ 7778358 w 9143989"/>
              <a:gd name="connsiteY8" fmla="*/ 4429886 h 5143494"/>
              <a:gd name="connsiteX9" fmla="*/ 7668946 w 9143989"/>
              <a:gd name="connsiteY9" fmla="*/ 4539298 h 5143494"/>
              <a:gd name="connsiteX10" fmla="*/ 7668946 w 9143989"/>
              <a:gd name="connsiteY10" fmla="*/ 4976932 h 5143494"/>
              <a:gd name="connsiteX11" fmla="*/ 7778358 w 9143989"/>
              <a:gd name="connsiteY11" fmla="*/ 5086344 h 5143494"/>
              <a:gd name="connsiteX12" fmla="*/ 8215992 w 9143989"/>
              <a:gd name="connsiteY12" fmla="*/ 5086344 h 5143494"/>
              <a:gd name="connsiteX13" fmla="*/ 8325404 w 9143989"/>
              <a:gd name="connsiteY13" fmla="*/ 4976932 h 5143494"/>
              <a:gd name="connsiteX14" fmla="*/ 8325404 w 9143989"/>
              <a:gd name="connsiteY14" fmla="*/ 4539298 h 5143494"/>
              <a:gd name="connsiteX15" fmla="*/ 8215992 w 9143989"/>
              <a:gd name="connsiteY15" fmla="*/ 4429886 h 5143494"/>
              <a:gd name="connsiteX16" fmla="*/ 7023979 w 9143989"/>
              <a:gd name="connsiteY16" fmla="*/ 4429886 h 5143494"/>
              <a:gd name="connsiteX17" fmla="*/ 6914567 w 9143989"/>
              <a:gd name="connsiteY17" fmla="*/ 4539298 h 5143494"/>
              <a:gd name="connsiteX18" fmla="*/ 6914567 w 9143989"/>
              <a:gd name="connsiteY18" fmla="*/ 4976932 h 5143494"/>
              <a:gd name="connsiteX19" fmla="*/ 7023979 w 9143989"/>
              <a:gd name="connsiteY19" fmla="*/ 5086344 h 5143494"/>
              <a:gd name="connsiteX20" fmla="*/ 7461613 w 9143989"/>
              <a:gd name="connsiteY20" fmla="*/ 5086344 h 5143494"/>
              <a:gd name="connsiteX21" fmla="*/ 7571025 w 9143989"/>
              <a:gd name="connsiteY21" fmla="*/ 4976932 h 5143494"/>
              <a:gd name="connsiteX22" fmla="*/ 7571025 w 9143989"/>
              <a:gd name="connsiteY22" fmla="*/ 4539298 h 5143494"/>
              <a:gd name="connsiteX23" fmla="*/ 7461613 w 9143989"/>
              <a:gd name="connsiteY23" fmla="*/ 4429886 h 5143494"/>
              <a:gd name="connsiteX24" fmla="*/ 6261980 w 9143989"/>
              <a:gd name="connsiteY24" fmla="*/ 4429886 h 5143494"/>
              <a:gd name="connsiteX25" fmla="*/ 6152568 w 9143989"/>
              <a:gd name="connsiteY25" fmla="*/ 4539298 h 5143494"/>
              <a:gd name="connsiteX26" fmla="*/ 6152568 w 9143989"/>
              <a:gd name="connsiteY26" fmla="*/ 4976932 h 5143494"/>
              <a:gd name="connsiteX27" fmla="*/ 6261980 w 9143989"/>
              <a:gd name="connsiteY27" fmla="*/ 5086344 h 5143494"/>
              <a:gd name="connsiteX28" fmla="*/ 6699614 w 9143989"/>
              <a:gd name="connsiteY28" fmla="*/ 5086344 h 5143494"/>
              <a:gd name="connsiteX29" fmla="*/ 6809026 w 9143989"/>
              <a:gd name="connsiteY29" fmla="*/ 4976932 h 5143494"/>
              <a:gd name="connsiteX30" fmla="*/ 6809026 w 9143989"/>
              <a:gd name="connsiteY30" fmla="*/ 4539298 h 5143494"/>
              <a:gd name="connsiteX31" fmla="*/ 6699614 w 9143989"/>
              <a:gd name="connsiteY31" fmla="*/ 4429886 h 5143494"/>
              <a:gd name="connsiteX32" fmla="*/ 5499981 w 9143989"/>
              <a:gd name="connsiteY32" fmla="*/ 4429886 h 5143494"/>
              <a:gd name="connsiteX33" fmla="*/ 5390569 w 9143989"/>
              <a:gd name="connsiteY33" fmla="*/ 4539298 h 5143494"/>
              <a:gd name="connsiteX34" fmla="*/ 5390569 w 9143989"/>
              <a:gd name="connsiteY34" fmla="*/ 4976932 h 5143494"/>
              <a:gd name="connsiteX35" fmla="*/ 5499981 w 9143989"/>
              <a:gd name="connsiteY35" fmla="*/ 5086344 h 5143494"/>
              <a:gd name="connsiteX36" fmla="*/ 5937615 w 9143989"/>
              <a:gd name="connsiteY36" fmla="*/ 5086344 h 5143494"/>
              <a:gd name="connsiteX37" fmla="*/ 6047027 w 9143989"/>
              <a:gd name="connsiteY37" fmla="*/ 4976932 h 5143494"/>
              <a:gd name="connsiteX38" fmla="*/ 6047027 w 9143989"/>
              <a:gd name="connsiteY38" fmla="*/ 4539298 h 5143494"/>
              <a:gd name="connsiteX39" fmla="*/ 5937615 w 9143989"/>
              <a:gd name="connsiteY39" fmla="*/ 4429886 h 5143494"/>
              <a:gd name="connsiteX40" fmla="*/ 4737982 w 9143989"/>
              <a:gd name="connsiteY40" fmla="*/ 4429886 h 5143494"/>
              <a:gd name="connsiteX41" fmla="*/ 4628570 w 9143989"/>
              <a:gd name="connsiteY41" fmla="*/ 4539298 h 5143494"/>
              <a:gd name="connsiteX42" fmla="*/ 4628570 w 9143989"/>
              <a:gd name="connsiteY42" fmla="*/ 4976932 h 5143494"/>
              <a:gd name="connsiteX43" fmla="*/ 4737982 w 9143989"/>
              <a:gd name="connsiteY43" fmla="*/ 5086344 h 5143494"/>
              <a:gd name="connsiteX44" fmla="*/ 5175616 w 9143989"/>
              <a:gd name="connsiteY44" fmla="*/ 5086344 h 5143494"/>
              <a:gd name="connsiteX45" fmla="*/ 5285028 w 9143989"/>
              <a:gd name="connsiteY45" fmla="*/ 4976932 h 5143494"/>
              <a:gd name="connsiteX46" fmla="*/ 5285028 w 9143989"/>
              <a:gd name="connsiteY46" fmla="*/ 4539298 h 5143494"/>
              <a:gd name="connsiteX47" fmla="*/ 5175616 w 9143989"/>
              <a:gd name="connsiteY47" fmla="*/ 4429886 h 5143494"/>
              <a:gd name="connsiteX48" fmla="*/ 3975990 w 9143989"/>
              <a:gd name="connsiteY48" fmla="*/ 4429886 h 5143494"/>
              <a:gd name="connsiteX49" fmla="*/ 3866579 w 9143989"/>
              <a:gd name="connsiteY49" fmla="*/ 4539298 h 5143494"/>
              <a:gd name="connsiteX50" fmla="*/ 3866579 w 9143989"/>
              <a:gd name="connsiteY50" fmla="*/ 4976932 h 5143494"/>
              <a:gd name="connsiteX51" fmla="*/ 3975990 w 9143989"/>
              <a:gd name="connsiteY51" fmla="*/ 5086344 h 5143494"/>
              <a:gd name="connsiteX52" fmla="*/ 4413617 w 9143989"/>
              <a:gd name="connsiteY52" fmla="*/ 5086344 h 5143494"/>
              <a:gd name="connsiteX53" fmla="*/ 4523029 w 9143989"/>
              <a:gd name="connsiteY53" fmla="*/ 4976932 h 5143494"/>
              <a:gd name="connsiteX54" fmla="*/ 4523029 w 9143989"/>
              <a:gd name="connsiteY54" fmla="*/ 4539298 h 5143494"/>
              <a:gd name="connsiteX55" fmla="*/ 4413617 w 9143989"/>
              <a:gd name="connsiteY55" fmla="*/ 4429886 h 5143494"/>
              <a:gd name="connsiteX56" fmla="*/ 3213993 w 9143989"/>
              <a:gd name="connsiteY56" fmla="*/ 4429886 h 5143494"/>
              <a:gd name="connsiteX57" fmla="*/ 3104580 w 9143989"/>
              <a:gd name="connsiteY57" fmla="*/ 4539298 h 5143494"/>
              <a:gd name="connsiteX58" fmla="*/ 3104580 w 9143989"/>
              <a:gd name="connsiteY58" fmla="*/ 4976932 h 5143494"/>
              <a:gd name="connsiteX59" fmla="*/ 3213993 w 9143989"/>
              <a:gd name="connsiteY59" fmla="*/ 5086344 h 5143494"/>
              <a:gd name="connsiteX60" fmla="*/ 3651627 w 9143989"/>
              <a:gd name="connsiteY60" fmla="*/ 5086344 h 5143494"/>
              <a:gd name="connsiteX61" fmla="*/ 3761039 w 9143989"/>
              <a:gd name="connsiteY61" fmla="*/ 4976932 h 5143494"/>
              <a:gd name="connsiteX62" fmla="*/ 3761039 w 9143989"/>
              <a:gd name="connsiteY62" fmla="*/ 4539298 h 5143494"/>
              <a:gd name="connsiteX63" fmla="*/ 3651627 w 9143989"/>
              <a:gd name="connsiteY63" fmla="*/ 4429886 h 5143494"/>
              <a:gd name="connsiteX64" fmla="*/ 2451995 w 9143989"/>
              <a:gd name="connsiteY64" fmla="*/ 4429886 h 5143494"/>
              <a:gd name="connsiteX65" fmla="*/ 2342584 w 9143989"/>
              <a:gd name="connsiteY65" fmla="*/ 4539298 h 5143494"/>
              <a:gd name="connsiteX66" fmla="*/ 2342584 w 9143989"/>
              <a:gd name="connsiteY66" fmla="*/ 4976932 h 5143494"/>
              <a:gd name="connsiteX67" fmla="*/ 2451995 w 9143989"/>
              <a:gd name="connsiteY67" fmla="*/ 5086344 h 5143494"/>
              <a:gd name="connsiteX68" fmla="*/ 2889629 w 9143989"/>
              <a:gd name="connsiteY68" fmla="*/ 5086344 h 5143494"/>
              <a:gd name="connsiteX69" fmla="*/ 2999040 w 9143989"/>
              <a:gd name="connsiteY69" fmla="*/ 4976932 h 5143494"/>
              <a:gd name="connsiteX70" fmla="*/ 2999040 w 9143989"/>
              <a:gd name="connsiteY70" fmla="*/ 4539298 h 5143494"/>
              <a:gd name="connsiteX71" fmla="*/ 2889629 w 9143989"/>
              <a:gd name="connsiteY71" fmla="*/ 4429886 h 5143494"/>
              <a:gd name="connsiteX72" fmla="*/ 1689996 w 9143989"/>
              <a:gd name="connsiteY72" fmla="*/ 4429886 h 5143494"/>
              <a:gd name="connsiteX73" fmla="*/ 1580586 w 9143989"/>
              <a:gd name="connsiteY73" fmla="*/ 4539298 h 5143494"/>
              <a:gd name="connsiteX74" fmla="*/ 1580586 w 9143989"/>
              <a:gd name="connsiteY74" fmla="*/ 4976932 h 5143494"/>
              <a:gd name="connsiteX75" fmla="*/ 1689996 w 9143989"/>
              <a:gd name="connsiteY75" fmla="*/ 5086344 h 5143494"/>
              <a:gd name="connsiteX76" fmla="*/ 2127633 w 9143989"/>
              <a:gd name="connsiteY76" fmla="*/ 5086344 h 5143494"/>
              <a:gd name="connsiteX77" fmla="*/ 2237044 w 9143989"/>
              <a:gd name="connsiteY77" fmla="*/ 4976932 h 5143494"/>
              <a:gd name="connsiteX78" fmla="*/ 2237044 w 9143989"/>
              <a:gd name="connsiteY78" fmla="*/ 4539298 h 5143494"/>
              <a:gd name="connsiteX79" fmla="*/ 2127633 w 9143989"/>
              <a:gd name="connsiteY79" fmla="*/ 4429886 h 5143494"/>
              <a:gd name="connsiteX80" fmla="*/ 927996 w 9143989"/>
              <a:gd name="connsiteY80" fmla="*/ 4429886 h 5143494"/>
              <a:gd name="connsiteX81" fmla="*/ 818584 w 9143989"/>
              <a:gd name="connsiteY81" fmla="*/ 4539298 h 5143494"/>
              <a:gd name="connsiteX82" fmla="*/ 818584 w 9143989"/>
              <a:gd name="connsiteY82" fmla="*/ 4976932 h 5143494"/>
              <a:gd name="connsiteX83" fmla="*/ 927996 w 9143989"/>
              <a:gd name="connsiteY83" fmla="*/ 5086344 h 5143494"/>
              <a:gd name="connsiteX84" fmla="*/ 1365636 w 9143989"/>
              <a:gd name="connsiteY84" fmla="*/ 5086344 h 5143494"/>
              <a:gd name="connsiteX85" fmla="*/ 1475050 w 9143989"/>
              <a:gd name="connsiteY85" fmla="*/ 4976932 h 5143494"/>
              <a:gd name="connsiteX86" fmla="*/ 1475050 w 9143989"/>
              <a:gd name="connsiteY86" fmla="*/ 4539298 h 5143494"/>
              <a:gd name="connsiteX87" fmla="*/ 1365636 w 9143989"/>
              <a:gd name="connsiteY87" fmla="*/ 4429886 h 5143494"/>
              <a:gd name="connsiteX88" fmla="*/ 165998 w 9143989"/>
              <a:gd name="connsiteY88" fmla="*/ 4429886 h 5143494"/>
              <a:gd name="connsiteX89" fmla="*/ 56587 w 9143989"/>
              <a:gd name="connsiteY89" fmla="*/ 4539298 h 5143494"/>
              <a:gd name="connsiteX90" fmla="*/ 56587 w 9143989"/>
              <a:gd name="connsiteY90" fmla="*/ 4976932 h 5143494"/>
              <a:gd name="connsiteX91" fmla="*/ 165998 w 9143989"/>
              <a:gd name="connsiteY91" fmla="*/ 5086344 h 5143494"/>
              <a:gd name="connsiteX92" fmla="*/ 603632 w 9143989"/>
              <a:gd name="connsiteY92" fmla="*/ 5086344 h 5143494"/>
              <a:gd name="connsiteX93" fmla="*/ 713044 w 9143989"/>
              <a:gd name="connsiteY93" fmla="*/ 4976932 h 5143494"/>
              <a:gd name="connsiteX94" fmla="*/ 713044 w 9143989"/>
              <a:gd name="connsiteY94" fmla="*/ 4539298 h 5143494"/>
              <a:gd name="connsiteX95" fmla="*/ 603632 w 9143989"/>
              <a:gd name="connsiteY95" fmla="*/ 4429886 h 5143494"/>
              <a:gd name="connsiteX96" fmla="*/ 8540357 w 9143989"/>
              <a:gd name="connsiteY96" fmla="*/ 3700488 h 5143494"/>
              <a:gd name="connsiteX97" fmla="*/ 8430945 w 9143989"/>
              <a:gd name="connsiteY97" fmla="*/ 3809900 h 5143494"/>
              <a:gd name="connsiteX98" fmla="*/ 8430945 w 9143989"/>
              <a:gd name="connsiteY98" fmla="*/ 4247534 h 5143494"/>
              <a:gd name="connsiteX99" fmla="*/ 8540357 w 9143989"/>
              <a:gd name="connsiteY99" fmla="*/ 4356946 h 5143494"/>
              <a:gd name="connsiteX100" fmla="*/ 8977991 w 9143989"/>
              <a:gd name="connsiteY100" fmla="*/ 4356946 h 5143494"/>
              <a:gd name="connsiteX101" fmla="*/ 9087403 w 9143989"/>
              <a:gd name="connsiteY101" fmla="*/ 4247534 h 5143494"/>
              <a:gd name="connsiteX102" fmla="*/ 9087403 w 9143989"/>
              <a:gd name="connsiteY102" fmla="*/ 3809900 h 5143494"/>
              <a:gd name="connsiteX103" fmla="*/ 8977991 w 9143989"/>
              <a:gd name="connsiteY103" fmla="*/ 3700488 h 5143494"/>
              <a:gd name="connsiteX104" fmla="*/ 7778358 w 9143989"/>
              <a:gd name="connsiteY104" fmla="*/ 3700488 h 5143494"/>
              <a:gd name="connsiteX105" fmla="*/ 7668946 w 9143989"/>
              <a:gd name="connsiteY105" fmla="*/ 3809900 h 5143494"/>
              <a:gd name="connsiteX106" fmla="*/ 7668946 w 9143989"/>
              <a:gd name="connsiteY106" fmla="*/ 4247534 h 5143494"/>
              <a:gd name="connsiteX107" fmla="*/ 7778358 w 9143989"/>
              <a:gd name="connsiteY107" fmla="*/ 4356946 h 5143494"/>
              <a:gd name="connsiteX108" fmla="*/ 8215992 w 9143989"/>
              <a:gd name="connsiteY108" fmla="*/ 4356946 h 5143494"/>
              <a:gd name="connsiteX109" fmla="*/ 8325404 w 9143989"/>
              <a:gd name="connsiteY109" fmla="*/ 4247534 h 5143494"/>
              <a:gd name="connsiteX110" fmla="*/ 8325404 w 9143989"/>
              <a:gd name="connsiteY110" fmla="*/ 3809900 h 5143494"/>
              <a:gd name="connsiteX111" fmla="*/ 8215992 w 9143989"/>
              <a:gd name="connsiteY111" fmla="*/ 3700488 h 5143494"/>
              <a:gd name="connsiteX112" fmla="*/ 7023979 w 9143989"/>
              <a:gd name="connsiteY112" fmla="*/ 3700488 h 5143494"/>
              <a:gd name="connsiteX113" fmla="*/ 6914567 w 9143989"/>
              <a:gd name="connsiteY113" fmla="*/ 3809900 h 5143494"/>
              <a:gd name="connsiteX114" fmla="*/ 6914567 w 9143989"/>
              <a:gd name="connsiteY114" fmla="*/ 4247534 h 5143494"/>
              <a:gd name="connsiteX115" fmla="*/ 7023979 w 9143989"/>
              <a:gd name="connsiteY115" fmla="*/ 4356946 h 5143494"/>
              <a:gd name="connsiteX116" fmla="*/ 7461613 w 9143989"/>
              <a:gd name="connsiteY116" fmla="*/ 4356946 h 5143494"/>
              <a:gd name="connsiteX117" fmla="*/ 7571025 w 9143989"/>
              <a:gd name="connsiteY117" fmla="*/ 4247534 h 5143494"/>
              <a:gd name="connsiteX118" fmla="*/ 7571025 w 9143989"/>
              <a:gd name="connsiteY118" fmla="*/ 3809900 h 5143494"/>
              <a:gd name="connsiteX119" fmla="*/ 7461613 w 9143989"/>
              <a:gd name="connsiteY119" fmla="*/ 3700488 h 5143494"/>
              <a:gd name="connsiteX120" fmla="*/ 6261980 w 9143989"/>
              <a:gd name="connsiteY120" fmla="*/ 3700488 h 5143494"/>
              <a:gd name="connsiteX121" fmla="*/ 6152568 w 9143989"/>
              <a:gd name="connsiteY121" fmla="*/ 3809900 h 5143494"/>
              <a:gd name="connsiteX122" fmla="*/ 6152568 w 9143989"/>
              <a:gd name="connsiteY122" fmla="*/ 4247534 h 5143494"/>
              <a:gd name="connsiteX123" fmla="*/ 6261980 w 9143989"/>
              <a:gd name="connsiteY123" fmla="*/ 4356946 h 5143494"/>
              <a:gd name="connsiteX124" fmla="*/ 6699614 w 9143989"/>
              <a:gd name="connsiteY124" fmla="*/ 4356946 h 5143494"/>
              <a:gd name="connsiteX125" fmla="*/ 6809026 w 9143989"/>
              <a:gd name="connsiteY125" fmla="*/ 4247534 h 5143494"/>
              <a:gd name="connsiteX126" fmla="*/ 6809026 w 9143989"/>
              <a:gd name="connsiteY126" fmla="*/ 3809900 h 5143494"/>
              <a:gd name="connsiteX127" fmla="*/ 6699614 w 9143989"/>
              <a:gd name="connsiteY127" fmla="*/ 3700488 h 5143494"/>
              <a:gd name="connsiteX128" fmla="*/ 5499981 w 9143989"/>
              <a:gd name="connsiteY128" fmla="*/ 3700488 h 5143494"/>
              <a:gd name="connsiteX129" fmla="*/ 5390569 w 9143989"/>
              <a:gd name="connsiteY129" fmla="*/ 3809900 h 5143494"/>
              <a:gd name="connsiteX130" fmla="*/ 5390569 w 9143989"/>
              <a:gd name="connsiteY130" fmla="*/ 4247534 h 5143494"/>
              <a:gd name="connsiteX131" fmla="*/ 5499981 w 9143989"/>
              <a:gd name="connsiteY131" fmla="*/ 4356946 h 5143494"/>
              <a:gd name="connsiteX132" fmla="*/ 5937615 w 9143989"/>
              <a:gd name="connsiteY132" fmla="*/ 4356946 h 5143494"/>
              <a:gd name="connsiteX133" fmla="*/ 6047027 w 9143989"/>
              <a:gd name="connsiteY133" fmla="*/ 4247534 h 5143494"/>
              <a:gd name="connsiteX134" fmla="*/ 6047027 w 9143989"/>
              <a:gd name="connsiteY134" fmla="*/ 3809900 h 5143494"/>
              <a:gd name="connsiteX135" fmla="*/ 5937615 w 9143989"/>
              <a:gd name="connsiteY135" fmla="*/ 3700488 h 5143494"/>
              <a:gd name="connsiteX136" fmla="*/ 4737982 w 9143989"/>
              <a:gd name="connsiteY136" fmla="*/ 3700488 h 5143494"/>
              <a:gd name="connsiteX137" fmla="*/ 4628570 w 9143989"/>
              <a:gd name="connsiteY137" fmla="*/ 3809900 h 5143494"/>
              <a:gd name="connsiteX138" fmla="*/ 4628570 w 9143989"/>
              <a:gd name="connsiteY138" fmla="*/ 4247534 h 5143494"/>
              <a:gd name="connsiteX139" fmla="*/ 4737982 w 9143989"/>
              <a:gd name="connsiteY139" fmla="*/ 4356946 h 5143494"/>
              <a:gd name="connsiteX140" fmla="*/ 5175616 w 9143989"/>
              <a:gd name="connsiteY140" fmla="*/ 4356946 h 5143494"/>
              <a:gd name="connsiteX141" fmla="*/ 5285028 w 9143989"/>
              <a:gd name="connsiteY141" fmla="*/ 4247534 h 5143494"/>
              <a:gd name="connsiteX142" fmla="*/ 5285028 w 9143989"/>
              <a:gd name="connsiteY142" fmla="*/ 3809900 h 5143494"/>
              <a:gd name="connsiteX143" fmla="*/ 5175616 w 9143989"/>
              <a:gd name="connsiteY143" fmla="*/ 3700488 h 5143494"/>
              <a:gd name="connsiteX144" fmla="*/ 3975991 w 9143989"/>
              <a:gd name="connsiteY144" fmla="*/ 3700488 h 5143494"/>
              <a:gd name="connsiteX145" fmla="*/ 3866579 w 9143989"/>
              <a:gd name="connsiteY145" fmla="*/ 3809900 h 5143494"/>
              <a:gd name="connsiteX146" fmla="*/ 3866579 w 9143989"/>
              <a:gd name="connsiteY146" fmla="*/ 4247534 h 5143494"/>
              <a:gd name="connsiteX147" fmla="*/ 3975991 w 9143989"/>
              <a:gd name="connsiteY147" fmla="*/ 4356946 h 5143494"/>
              <a:gd name="connsiteX148" fmla="*/ 4413617 w 9143989"/>
              <a:gd name="connsiteY148" fmla="*/ 4356946 h 5143494"/>
              <a:gd name="connsiteX149" fmla="*/ 4523029 w 9143989"/>
              <a:gd name="connsiteY149" fmla="*/ 4247534 h 5143494"/>
              <a:gd name="connsiteX150" fmla="*/ 4523029 w 9143989"/>
              <a:gd name="connsiteY150" fmla="*/ 3809900 h 5143494"/>
              <a:gd name="connsiteX151" fmla="*/ 4413617 w 9143989"/>
              <a:gd name="connsiteY151" fmla="*/ 3700488 h 5143494"/>
              <a:gd name="connsiteX152" fmla="*/ 3213993 w 9143989"/>
              <a:gd name="connsiteY152" fmla="*/ 3700488 h 5143494"/>
              <a:gd name="connsiteX153" fmla="*/ 3104581 w 9143989"/>
              <a:gd name="connsiteY153" fmla="*/ 3809900 h 5143494"/>
              <a:gd name="connsiteX154" fmla="*/ 3104581 w 9143989"/>
              <a:gd name="connsiteY154" fmla="*/ 4247534 h 5143494"/>
              <a:gd name="connsiteX155" fmla="*/ 3213993 w 9143989"/>
              <a:gd name="connsiteY155" fmla="*/ 4356946 h 5143494"/>
              <a:gd name="connsiteX156" fmla="*/ 3651627 w 9143989"/>
              <a:gd name="connsiteY156" fmla="*/ 4356946 h 5143494"/>
              <a:gd name="connsiteX157" fmla="*/ 3761039 w 9143989"/>
              <a:gd name="connsiteY157" fmla="*/ 4247534 h 5143494"/>
              <a:gd name="connsiteX158" fmla="*/ 3761039 w 9143989"/>
              <a:gd name="connsiteY158" fmla="*/ 3809900 h 5143494"/>
              <a:gd name="connsiteX159" fmla="*/ 3651627 w 9143989"/>
              <a:gd name="connsiteY159" fmla="*/ 3700488 h 5143494"/>
              <a:gd name="connsiteX160" fmla="*/ 2451995 w 9143989"/>
              <a:gd name="connsiteY160" fmla="*/ 3700488 h 5143494"/>
              <a:gd name="connsiteX161" fmla="*/ 2342584 w 9143989"/>
              <a:gd name="connsiteY161" fmla="*/ 3809900 h 5143494"/>
              <a:gd name="connsiteX162" fmla="*/ 2342584 w 9143989"/>
              <a:gd name="connsiteY162" fmla="*/ 4247534 h 5143494"/>
              <a:gd name="connsiteX163" fmla="*/ 2451995 w 9143989"/>
              <a:gd name="connsiteY163" fmla="*/ 4356946 h 5143494"/>
              <a:gd name="connsiteX164" fmla="*/ 2889629 w 9143989"/>
              <a:gd name="connsiteY164" fmla="*/ 4356946 h 5143494"/>
              <a:gd name="connsiteX165" fmla="*/ 2999040 w 9143989"/>
              <a:gd name="connsiteY165" fmla="*/ 4247534 h 5143494"/>
              <a:gd name="connsiteX166" fmla="*/ 2999040 w 9143989"/>
              <a:gd name="connsiteY166" fmla="*/ 3809900 h 5143494"/>
              <a:gd name="connsiteX167" fmla="*/ 2889629 w 9143989"/>
              <a:gd name="connsiteY167" fmla="*/ 3700488 h 5143494"/>
              <a:gd name="connsiteX168" fmla="*/ 1689996 w 9143989"/>
              <a:gd name="connsiteY168" fmla="*/ 3700488 h 5143494"/>
              <a:gd name="connsiteX169" fmla="*/ 1580586 w 9143989"/>
              <a:gd name="connsiteY169" fmla="*/ 3809900 h 5143494"/>
              <a:gd name="connsiteX170" fmla="*/ 1580586 w 9143989"/>
              <a:gd name="connsiteY170" fmla="*/ 4247534 h 5143494"/>
              <a:gd name="connsiteX171" fmla="*/ 1689996 w 9143989"/>
              <a:gd name="connsiteY171" fmla="*/ 4356946 h 5143494"/>
              <a:gd name="connsiteX172" fmla="*/ 2127633 w 9143989"/>
              <a:gd name="connsiteY172" fmla="*/ 4356946 h 5143494"/>
              <a:gd name="connsiteX173" fmla="*/ 2237045 w 9143989"/>
              <a:gd name="connsiteY173" fmla="*/ 4247534 h 5143494"/>
              <a:gd name="connsiteX174" fmla="*/ 2237045 w 9143989"/>
              <a:gd name="connsiteY174" fmla="*/ 3809900 h 5143494"/>
              <a:gd name="connsiteX175" fmla="*/ 2127633 w 9143989"/>
              <a:gd name="connsiteY175" fmla="*/ 3700488 h 5143494"/>
              <a:gd name="connsiteX176" fmla="*/ 927996 w 9143989"/>
              <a:gd name="connsiteY176" fmla="*/ 3700488 h 5143494"/>
              <a:gd name="connsiteX177" fmla="*/ 818584 w 9143989"/>
              <a:gd name="connsiteY177" fmla="*/ 3809900 h 5143494"/>
              <a:gd name="connsiteX178" fmla="*/ 818584 w 9143989"/>
              <a:gd name="connsiteY178" fmla="*/ 4247534 h 5143494"/>
              <a:gd name="connsiteX179" fmla="*/ 927996 w 9143989"/>
              <a:gd name="connsiteY179" fmla="*/ 4356946 h 5143494"/>
              <a:gd name="connsiteX180" fmla="*/ 1365637 w 9143989"/>
              <a:gd name="connsiteY180" fmla="*/ 4356946 h 5143494"/>
              <a:gd name="connsiteX181" fmla="*/ 1475050 w 9143989"/>
              <a:gd name="connsiteY181" fmla="*/ 4247534 h 5143494"/>
              <a:gd name="connsiteX182" fmla="*/ 1475050 w 9143989"/>
              <a:gd name="connsiteY182" fmla="*/ 3809900 h 5143494"/>
              <a:gd name="connsiteX183" fmla="*/ 1365637 w 9143989"/>
              <a:gd name="connsiteY183" fmla="*/ 3700488 h 5143494"/>
              <a:gd name="connsiteX184" fmla="*/ 165999 w 9143989"/>
              <a:gd name="connsiteY184" fmla="*/ 3700488 h 5143494"/>
              <a:gd name="connsiteX185" fmla="*/ 56587 w 9143989"/>
              <a:gd name="connsiteY185" fmla="*/ 3809900 h 5143494"/>
              <a:gd name="connsiteX186" fmla="*/ 56587 w 9143989"/>
              <a:gd name="connsiteY186" fmla="*/ 4247534 h 5143494"/>
              <a:gd name="connsiteX187" fmla="*/ 165999 w 9143989"/>
              <a:gd name="connsiteY187" fmla="*/ 4356946 h 5143494"/>
              <a:gd name="connsiteX188" fmla="*/ 603632 w 9143989"/>
              <a:gd name="connsiteY188" fmla="*/ 4356946 h 5143494"/>
              <a:gd name="connsiteX189" fmla="*/ 713044 w 9143989"/>
              <a:gd name="connsiteY189" fmla="*/ 4247534 h 5143494"/>
              <a:gd name="connsiteX190" fmla="*/ 713044 w 9143989"/>
              <a:gd name="connsiteY190" fmla="*/ 3809900 h 5143494"/>
              <a:gd name="connsiteX191" fmla="*/ 603632 w 9143989"/>
              <a:gd name="connsiteY191" fmla="*/ 3700488 h 5143494"/>
              <a:gd name="connsiteX192" fmla="*/ 8540357 w 9143989"/>
              <a:gd name="connsiteY192" fmla="*/ 2971089 h 5143494"/>
              <a:gd name="connsiteX193" fmla="*/ 8430945 w 9143989"/>
              <a:gd name="connsiteY193" fmla="*/ 3080501 h 5143494"/>
              <a:gd name="connsiteX194" fmla="*/ 8430945 w 9143989"/>
              <a:gd name="connsiteY194" fmla="*/ 3518135 h 5143494"/>
              <a:gd name="connsiteX195" fmla="*/ 8540357 w 9143989"/>
              <a:gd name="connsiteY195" fmla="*/ 3627547 h 5143494"/>
              <a:gd name="connsiteX196" fmla="*/ 8977991 w 9143989"/>
              <a:gd name="connsiteY196" fmla="*/ 3627547 h 5143494"/>
              <a:gd name="connsiteX197" fmla="*/ 9087403 w 9143989"/>
              <a:gd name="connsiteY197" fmla="*/ 3518135 h 5143494"/>
              <a:gd name="connsiteX198" fmla="*/ 9087403 w 9143989"/>
              <a:gd name="connsiteY198" fmla="*/ 3080501 h 5143494"/>
              <a:gd name="connsiteX199" fmla="*/ 8977991 w 9143989"/>
              <a:gd name="connsiteY199" fmla="*/ 2971089 h 5143494"/>
              <a:gd name="connsiteX200" fmla="*/ 7778358 w 9143989"/>
              <a:gd name="connsiteY200" fmla="*/ 2971089 h 5143494"/>
              <a:gd name="connsiteX201" fmla="*/ 7668946 w 9143989"/>
              <a:gd name="connsiteY201" fmla="*/ 3080501 h 5143494"/>
              <a:gd name="connsiteX202" fmla="*/ 7668946 w 9143989"/>
              <a:gd name="connsiteY202" fmla="*/ 3518135 h 5143494"/>
              <a:gd name="connsiteX203" fmla="*/ 7778358 w 9143989"/>
              <a:gd name="connsiteY203" fmla="*/ 3627547 h 5143494"/>
              <a:gd name="connsiteX204" fmla="*/ 8215992 w 9143989"/>
              <a:gd name="connsiteY204" fmla="*/ 3627547 h 5143494"/>
              <a:gd name="connsiteX205" fmla="*/ 8325404 w 9143989"/>
              <a:gd name="connsiteY205" fmla="*/ 3518135 h 5143494"/>
              <a:gd name="connsiteX206" fmla="*/ 8325404 w 9143989"/>
              <a:gd name="connsiteY206" fmla="*/ 3080501 h 5143494"/>
              <a:gd name="connsiteX207" fmla="*/ 8215992 w 9143989"/>
              <a:gd name="connsiteY207" fmla="*/ 2971089 h 5143494"/>
              <a:gd name="connsiteX208" fmla="*/ 7023979 w 9143989"/>
              <a:gd name="connsiteY208" fmla="*/ 2971089 h 5143494"/>
              <a:gd name="connsiteX209" fmla="*/ 6914567 w 9143989"/>
              <a:gd name="connsiteY209" fmla="*/ 3080501 h 5143494"/>
              <a:gd name="connsiteX210" fmla="*/ 6914567 w 9143989"/>
              <a:gd name="connsiteY210" fmla="*/ 3518135 h 5143494"/>
              <a:gd name="connsiteX211" fmla="*/ 7023979 w 9143989"/>
              <a:gd name="connsiteY211" fmla="*/ 3627547 h 5143494"/>
              <a:gd name="connsiteX212" fmla="*/ 7461613 w 9143989"/>
              <a:gd name="connsiteY212" fmla="*/ 3627547 h 5143494"/>
              <a:gd name="connsiteX213" fmla="*/ 7571025 w 9143989"/>
              <a:gd name="connsiteY213" fmla="*/ 3518135 h 5143494"/>
              <a:gd name="connsiteX214" fmla="*/ 7571025 w 9143989"/>
              <a:gd name="connsiteY214" fmla="*/ 3080501 h 5143494"/>
              <a:gd name="connsiteX215" fmla="*/ 7461613 w 9143989"/>
              <a:gd name="connsiteY215" fmla="*/ 2971089 h 5143494"/>
              <a:gd name="connsiteX216" fmla="*/ 6261980 w 9143989"/>
              <a:gd name="connsiteY216" fmla="*/ 2971089 h 5143494"/>
              <a:gd name="connsiteX217" fmla="*/ 6152568 w 9143989"/>
              <a:gd name="connsiteY217" fmla="*/ 3080501 h 5143494"/>
              <a:gd name="connsiteX218" fmla="*/ 6152568 w 9143989"/>
              <a:gd name="connsiteY218" fmla="*/ 3518135 h 5143494"/>
              <a:gd name="connsiteX219" fmla="*/ 6261980 w 9143989"/>
              <a:gd name="connsiteY219" fmla="*/ 3627547 h 5143494"/>
              <a:gd name="connsiteX220" fmla="*/ 6699614 w 9143989"/>
              <a:gd name="connsiteY220" fmla="*/ 3627547 h 5143494"/>
              <a:gd name="connsiteX221" fmla="*/ 6809026 w 9143989"/>
              <a:gd name="connsiteY221" fmla="*/ 3518135 h 5143494"/>
              <a:gd name="connsiteX222" fmla="*/ 6809026 w 9143989"/>
              <a:gd name="connsiteY222" fmla="*/ 3080501 h 5143494"/>
              <a:gd name="connsiteX223" fmla="*/ 6699614 w 9143989"/>
              <a:gd name="connsiteY223" fmla="*/ 2971089 h 5143494"/>
              <a:gd name="connsiteX224" fmla="*/ 5499981 w 9143989"/>
              <a:gd name="connsiteY224" fmla="*/ 2971089 h 5143494"/>
              <a:gd name="connsiteX225" fmla="*/ 5390569 w 9143989"/>
              <a:gd name="connsiteY225" fmla="*/ 3080501 h 5143494"/>
              <a:gd name="connsiteX226" fmla="*/ 5390569 w 9143989"/>
              <a:gd name="connsiteY226" fmla="*/ 3518135 h 5143494"/>
              <a:gd name="connsiteX227" fmla="*/ 5499981 w 9143989"/>
              <a:gd name="connsiteY227" fmla="*/ 3627547 h 5143494"/>
              <a:gd name="connsiteX228" fmla="*/ 5937615 w 9143989"/>
              <a:gd name="connsiteY228" fmla="*/ 3627547 h 5143494"/>
              <a:gd name="connsiteX229" fmla="*/ 6047027 w 9143989"/>
              <a:gd name="connsiteY229" fmla="*/ 3518135 h 5143494"/>
              <a:gd name="connsiteX230" fmla="*/ 6047027 w 9143989"/>
              <a:gd name="connsiteY230" fmla="*/ 3080501 h 5143494"/>
              <a:gd name="connsiteX231" fmla="*/ 5937615 w 9143989"/>
              <a:gd name="connsiteY231" fmla="*/ 2971089 h 5143494"/>
              <a:gd name="connsiteX232" fmla="*/ 4737982 w 9143989"/>
              <a:gd name="connsiteY232" fmla="*/ 2971089 h 5143494"/>
              <a:gd name="connsiteX233" fmla="*/ 4628570 w 9143989"/>
              <a:gd name="connsiteY233" fmla="*/ 3080501 h 5143494"/>
              <a:gd name="connsiteX234" fmla="*/ 4628570 w 9143989"/>
              <a:gd name="connsiteY234" fmla="*/ 3518135 h 5143494"/>
              <a:gd name="connsiteX235" fmla="*/ 4737982 w 9143989"/>
              <a:gd name="connsiteY235" fmla="*/ 3627547 h 5143494"/>
              <a:gd name="connsiteX236" fmla="*/ 5175616 w 9143989"/>
              <a:gd name="connsiteY236" fmla="*/ 3627547 h 5143494"/>
              <a:gd name="connsiteX237" fmla="*/ 5285028 w 9143989"/>
              <a:gd name="connsiteY237" fmla="*/ 3518135 h 5143494"/>
              <a:gd name="connsiteX238" fmla="*/ 5285028 w 9143989"/>
              <a:gd name="connsiteY238" fmla="*/ 3080501 h 5143494"/>
              <a:gd name="connsiteX239" fmla="*/ 5175616 w 9143989"/>
              <a:gd name="connsiteY239" fmla="*/ 2971089 h 5143494"/>
              <a:gd name="connsiteX240" fmla="*/ 3975991 w 9143989"/>
              <a:gd name="connsiteY240" fmla="*/ 2971089 h 5143494"/>
              <a:gd name="connsiteX241" fmla="*/ 3866579 w 9143989"/>
              <a:gd name="connsiteY241" fmla="*/ 3080501 h 5143494"/>
              <a:gd name="connsiteX242" fmla="*/ 3866579 w 9143989"/>
              <a:gd name="connsiteY242" fmla="*/ 3518135 h 5143494"/>
              <a:gd name="connsiteX243" fmla="*/ 3975991 w 9143989"/>
              <a:gd name="connsiteY243" fmla="*/ 3627547 h 5143494"/>
              <a:gd name="connsiteX244" fmla="*/ 4413617 w 9143989"/>
              <a:gd name="connsiteY244" fmla="*/ 3627547 h 5143494"/>
              <a:gd name="connsiteX245" fmla="*/ 4523029 w 9143989"/>
              <a:gd name="connsiteY245" fmla="*/ 3518135 h 5143494"/>
              <a:gd name="connsiteX246" fmla="*/ 4523029 w 9143989"/>
              <a:gd name="connsiteY246" fmla="*/ 3080501 h 5143494"/>
              <a:gd name="connsiteX247" fmla="*/ 4413617 w 9143989"/>
              <a:gd name="connsiteY247" fmla="*/ 2971089 h 5143494"/>
              <a:gd name="connsiteX248" fmla="*/ 3213993 w 9143989"/>
              <a:gd name="connsiteY248" fmla="*/ 2971089 h 5143494"/>
              <a:gd name="connsiteX249" fmla="*/ 3104581 w 9143989"/>
              <a:gd name="connsiteY249" fmla="*/ 3080501 h 5143494"/>
              <a:gd name="connsiteX250" fmla="*/ 3104581 w 9143989"/>
              <a:gd name="connsiteY250" fmla="*/ 3518135 h 5143494"/>
              <a:gd name="connsiteX251" fmla="*/ 3213993 w 9143989"/>
              <a:gd name="connsiteY251" fmla="*/ 3627547 h 5143494"/>
              <a:gd name="connsiteX252" fmla="*/ 3651627 w 9143989"/>
              <a:gd name="connsiteY252" fmla="*/ 3627547 h 5143494"/>
              <a:gd name="connsiteX253" fmla="*/ 3761039 w 9143989"/>
              <a:gd name="connsiteY253" fmla="*/ 3518135 h 5143494"/>
              <a:gd name="connsiteX254" fmla="*/ 3761039 w 9143989"/>
              <a:gd name="connsiteY254" fmla="*/ 3080501 h 5143494"/>
              <a:gd name="connsiteX255" fmla="*/ 3651627 w 9143989"/>
              <a:gd name="connsiteY255" fmla="*/ 2971089 h 5143494"/>
              <a:gd name="connsiteX256" fmla="*/ 2451995 w 9143989"/>
              <a:gd name="connsiteY256" fmla="*/ 2971089 h 5143494"/>
              <a:gd name="connsiteX257" fmla="*/ 2342584 w 9143989"/>
              <a:gd name="connsiteY257" fmla="*/ 3080501 h 5143494"/>
              <a:gd name="connsiteX258" fmla="*/ 2342584 w 9143989"/>
              <a:gd name="connsiteY258" fmla="*/ 3518135 h 5143494"/>
              <a:gd name="connsiteX259" fmla="*/ 2451995 w 9143989"/>
              <a:gd name="connsiteY259" fmla="*/ 3627547 h 5143494"/>
              <a:gd name="connsiteX260" fmla="*/ 2889629 w 9143989"/>
              <a:gd name="connsiteY260" fmla="*/ 3627547 h 5143494"/>
              <a:gd name="connsiteX261" fmla="*/ 2999040 w 9143989"/>
              <a:gd name="connsiteY261" fmla="*/ 3518135 h 5143494"/>
              <a:gd name="connsiteX262" fmla="*/ 2999040 w 9143989"/>
              <a:gd name="connsiteY262" fmla="*/ 3080501 h 5143494"/>
              <a:gd name="connsiteX263" fmla="*/ 2889629 w 9143989"/>
              <a:gd name="connsiteY263" fmla="*/ 2971089 h 5143494"/>
              <a:gd name="connsiteX264" fmla="*/ 1689997 w 9143989"/>
              <a:gd name="connsiteY264" fmla="*/ 2971089 h 5143494"/>
              <a:gd name="connsiteX265" fmla="*/ 1580587 w 9143989"/>
              <a:gd name="connsiteY265" fmla="*/ 3080501 h 5143494"/>
              <a:gd name="connsiteX266" fmla="*/ 1580587 w 9143989"/>
              <a:gd name="connsiteY266" fmla="*/ 3518135 h 5143494"/>
              <a:gd name="connsiteX267" fmla="*/ 1689997 w 9143989"/>
              <a:gd name="connsiteY267" fmla="*/ 3627547 h 5143494"/>
              <a:gd name="connsiteX268" fmla="*/ 2127633 w 9143989"/>
              <a:gd name="connsiteY268" fmla="*/ 3627547 h 5143494"/>
              <a:gd name="connsiteX269" fmla="*/ 2237045 w 9143989"/>
              <a:gd name="connsiteY269" fmla="*/ 3518135 h 5143494"/>
              <a:gd name="connsiteX270" fmla="*/ 2237045 w 9143989"/>
              <a:gd name="connsiteY270" fmla="*/ 3080501 h 5143494"/>
              <a:gd name="connsiteX271" fmla="*/ 2127633 w 9143989"/>
              <a:gd name="connsiteY271" fmla="*/ 2971089 h 5143494"/>
              <a:gd name="connsiteX272" fmla="*/ 927996 w 9143989"/>
              <a:gd name="connsiteY272" fmla="*/ 2971089 h 5143494"/>
              <a:gd name="connsiteX273" fmla="*/ 818584 w 9143989"/>
              <a:gd name="connsiteY273" fmla="*/ 3080501 h 5143494"/>
              <a:gd name="connsiteX274" fmla="*/ 818584 w 9143989"/>
              <a:gd name="connsiteY274" fmla="*/ 3518135 h 5143494"/>
              <a:gd name="connsiteX275" fmla="*/ 927996 w 9143989"/>
              <a:gd name="connsiteY275" fmla="*/ 3627547 h 5143494"/>
              <a:gd name="connsiteX276" fmla="*/ 1365637 w 9143989"/>
              <a:gd name="connsiteY276" fmla="*/ 3627547 h 5143494"/>
              <a:gd name="connsiteX277" fmla="*/ 1475050 w 9143989"/>
              <a:gd name="connsiteY277" fmla="*/ 3518135 h 5143494"/>
              <a:gd name="connsiteX278" fmla="*/ 1475050 w 9143989"/>
              <a:gd name="connsiteY278" fmla="*/ 3080501 h 5143494"/>
              <a:gd name="connsiteX279" fmla="*/ 1365637 w 9143989"/>
              <a:gd name="connsiteY279" fmla="*/ 2971089 h 5143494"/>
              <a:gd name="connsiteX280" fmla="*/ 165999 w 9143989"/>
              <a:gd name="connsiteY280" fmla="*/ 2971089 h 5143494"/>
              <a:gd name="connsiteX281" fmla="*/ 56587 w 9143989"/>
              <a:gd name="connsiteY281" fmla="*/ 3080501 h 5143494"/>
              <a:gd name="connsiteX282" fmla="*/ 56587 w 9143989"/>
              <a:gd name="connsiteY282" fmla="*/ 3518135 h 5143494"/>
              <a:gd name="connsiteX283" fmla="*/ 165999 w 9143989"/>
              <a:gd name="connsiteY283" fmla="*/ 3627547 h 5143494"/>
              <a:gd name="connsiteX284" fmla="*/ 603632 w 9143989"/>
              <a:gd name="connsiteY284" fmla="*/ 3627547 h 5143494"/>
              <a:gd name="connsiteX285" fmla="*/ 713044 w 9143989"/>
              <a:gd name="connsiteY285" fmla="*/ 3518135 h 5143494"/>
              <a:gd name="connsiteX286" fmla="*/ 713044 w 9143989"/>
              <a:gd name="connsiteY286" fmla="*/ 3080501 h 5143494"/>
              <a:gd name="connsiteX287" fmla="*/ 603632 w 9143989"/>
              <a:gd name="connsiteY287" fmla="*/ 2971089 h 5143494"/>
              <a:gd name="connsiteX288" fmla="*/ 8540357 w 9143989"/>
              <a:gd name="connsiteY288" fmla="*/ 2245338 h 5143494"/>
              <a:gd name="connsiteX289" fmla="*/ 8430945 w 9143989"/>
              <a:gd name="connsiteY289" fmla="*/ 2354750 h 5143494"/>
              <a:gd name="connsiteX290" fmla="*/ 8430945 w 9143989"/>
              <a:gd name="connsiteY290" fmla="*/ 2792384 h 5143494"/>
              <a:gd name="connsiteX291" fmla="*/ 8540357 w 9143989"/>
              <a:gd name="connsiteY291" fmla="*/ 2901796 h 5143494"/>
              <a:gd name="connsiteX292" fmla="*/ 8977991 w 9143989"/>
              <a:gd name="connsiteY292" fmla="*/ 2901796 h 5143494"/>
              <a:gd name="connsiteX293" fmla="*/ 9087403 w 9143989"/>
              <a:gd name="connsiteY293" fmla="*/ 2792384 h 5143494"/>
              <a:gd name="connsiteX294" fmla="*/ 9087403 w 9143989"/>
              <a:gd name="connsiteY294" fmla="*/ 2354750 h 5143494"/>
              <a:gd name="connsiteX295" fmla="*/ 8977991 w 9143989"/>
              <a:gd name="connsiteY295" fmla="*/ 2245338 h 5143494"/>
              <a:gd name="connsiteX296" fmla="*/ 7778358 w 9143989"/>
              <a:gd name="connsiteY296" fmla="*/ 2245338 h 5143494"/>
              <a:gd name="connsiteX297" fmla="*/ 7668946 w 9143989"/>
              <a:gd name="connsiteY297" fmla="*/ 2354750 h 5143494"/>
              <a:gd name="connsiteX298" fmla="*/ 7668946 w 9143989"/>
              <a:gd name="connsiteY298" fmla="*/ 2792384 h 5143494"/>
              <a:gd name="connsiteX299" fmla="*/ 7778358 w 9143989"/>
              <a:gd name="connsiteY299" fmla="*/ 2901796 h 5143494"/>
              <a:gd name="connsiteX300" fmla="*/ 8215992 w 9143989"/>
              <a:gd name="connsiteY300" fmla="*/ 2901796 h 5143494"/>
              <a:gd name="connsiteX301" fmla="*/ 8325404 w 9143989"/>
              <a:gd name="connsiteY301" fmla="*/ 2792384 h 5143494"/>
              <a:gd name="connsiteX302" fmla="*/ 8325404 w 9143989"/>
              <a:gd name="connsiteY302" fmla="*/ 2354750 h 5143494"/>
              <a:gd name="connsiteX303" fmla="*/ 8215992 w 9143989"/>
              <a:gd name="connsiteY303" fmla="*/ 2245338 h 5143494"/>
              <a:gd name="connsiteX304" fmla="*/ 7023979 w 9143989"/>
              <a:gd name="connsiteY304" fmla="*/ 2245338 h 5143494"/>
              <a:gd name="connsiteX305" fmla="*/ 6914567 w 9143989"/>
              <a:gd name="connsiteY305" fmla="*/ 2354750 h 5143494"/>
              <a:gd name="connsiteX306" fmla="*/ 6914567 w 9143989"/>
              <a:gd name="connsiteY306" fmla="*/ 2792384 h 5143494"/>
              <a:gd name="connsiteX307" fmla="*/ 7023979 w 9143989"/>
              <a:gd name="connsiteY307" fmla="*/ 2901796 h 5143494"/>
              <a:gd name="connsiteX308" fmla="*/ 7461613 w 9143989"/>
              <a:gd name="connsiteY308" fmla="*/ 2901796 h 5143494"/>
              <a:gd name="connsiteX309" fmla="*/ 7571025 w 9143989"/>
              <a:gd name="connsiteY309" fmla="*/ 2792384 h 5143494"/>
              <a:gd name="connsiteX310" fmla="*/ 7571025 w 9143989"/>
              <a:gd name="connsiteY310" fmla="*/ 2354750 h 5143494"/>
              <a:gd name="connsiteX311" fmla="*/ 7461613 w 9143989"/>
              <a:gd name="connsiteY311" fmla="*/ 2245338 h 5143494"/>
              <a:gd name="connsiteX312" fmla="*/ 6261980 w 9143989"/>
              <a:gd name="connsiteY312" fmla="*/ 2245338 h 5143494"/>
              <a:gd name="connsiteX313" fmla="*/ 6152568 w 9143989"/>
              <a:gd name="connsiteY313" fmla="*/ 2354750 h 5143494"/>
              <a:gd name="connsiteX314" fmla="*/ 6152568 w 9143989"/>
              <a:gd name="connsiteY314" fmla="*/ 2792384 h 5143494"/>
              <a:gd name="connsiteX315" fmla="*/ 6261980 w 9143989"/>
              <a:gd name="connsiteY315" fmla="*/ 2901796 h 5143494"/>
              <a:gd name="connsiteX316" fmla="*/ 6699614 w 9143989"/>
              <a:gd name="connsiteY316" fmla="*/ 2901796 h 5143494"/>
              <a:gd name="connsiteX317" fmla="*/ 6809026 w 9143989"/>
              <a:gd name="connsiteY317" fmla="*/ 2792384 h 5143494"/>
              <a:gd name="connsiteX318" fmla="*/ 6809026 w 9143989"/>
              <a:gd name="connsiteY318" fmla="*/ 2354750 h 5143494"/>
              <a:gd name="connsiteX319" fmla="*/ 6699614 w 9143989"/>
              <a:gd name="connsiteY319" fmla="*/ 2245338 h 5143494"/>
              <a:gd name="connsiteX320" fmla="*/ 5499981 w 9143989"/>
              <a:gd name="connsiteY320" fmla="*/ 2245338 h 5143494"/>
              <a:gd name="connsiteX321" fmla="*/ 5390569 w 9143989"/>
              <a:gd name="connsiteY321" fmla="*/ 2354750 h 5143494"/>
              <a:gd name="connsiteX322" fmla="*/ 5390569 w 9143989"/>
              <a:gd name="connsiteY322" fmla="*/ 2792384 h 5143494"/>
              <a:gd name="connsiteX323" fmla="*/ 5499981 w 9143989"/>
              <a:gd name="connsiteY323" fmla="*/ 2901796 h 5143494"/>
              <a:gd name="connsiteX324" fmla="*/ 5937615 w 9143989"/>
              <a:gd name="connsiteY324" fmla="*/ 2901796 h 5143494"/>
              <a:gd name="connsiteX325" fmla="*/ 6047027 w 9143989"/>
              <a:gd name="connsiteY325" fmla="*/ 2792384 h 5143494"/>
              <a:gd name="connsiteX326" fmla="*/ 6047027 w 9143989"/>
              <a:gd name="connsiteY326" fmla="*/ 2354750 h 5143494"/>
              <a:gd name="connsiteX327" fmla="*/ 5937615 w 9143989"/>
              <a:gd name="connsiteY327" fmla="*/ 2245338 h 5143494"/>
              <a:gd name="connsiteX328" fmla="*/ 4737982 w 9143989"/>
              <a:gd name="connsiteY328" fmla="*/ 2245338 h 5143494"/>
              <a:gd name="connsiteX329" fmla="*/ 4628570 w 9143989"/>
              <a:gd name="connsiteY329" fmla="*/ 2354750 h 5143494"/>
              <a:gd name="connsiteX330" fmla="*/ 4628570 w 9143989"/>
              <a:gd name="connsiteY330" fmla="*/ 2792384 h 5143494"/>
              <a:gd name="connsiteX331" fmla="*/ 4737982 w 9143989"/>
              <a:gd name="connsiteY331" fmla="*/ 2901796 h 5143494"/>
              <a:gd name="connsiteX332" fmla="*/ 5175616 w 9143989"/>
              <a:gd name="connsiteY332" fmla="*/ 2901796 h 5143494"/>
              <a:gd name="connsiteX333" fmla="*/ 5285028 w 9143989"/>
              <a:gd name="connsiteY333" fmla="*/ 2792384 h 5143494"/>
              <a:gd name="connsiteX334" fmla="*/ 5285028 w 9143989"/>
              <a:gd name="connsiteY334" fmla="*/ 2354750 h 5143494"/>
              <a:gd name="connsiteX335" fmla="*/ 5175616 w 9143989"/>
              <a:gd name="connsiteY335" fmla="*/ 2245338 h 5143494"/>
              <a:gd name="connsiteX336" fmla="*/ 3975991 w 9143989"/>
              <a:gd name="connsiteY336" fmla="*/ 2245338 h 5143494"/>
              <a:gd name="connsiteX337" fmla="*/ 3866579 w 9143989"/>
              <a:gd name="connsiteY337" fmla="*/ 2354750 h 5143494"/>
              <a:gd name="connsiteX338" fmla="*/ 3866579 w 9143989"/>
              <a:gd name="connsiteY338" fmla="*/ 2792384 h 5143494"/>
              <a:gd name="connsiteX339" fmla="*/ 3975991 w 9143989"/>
              <a:gd name="connsiteY339" fmla="*/ 2901796 h 5143494"/>
              <a:gd name="connsiteX340" fmla="*/ 4413617 w 9143989"/>
              <a:gd name="connsiteY340" fmla="*/ 2901796 h 5143494"/>
              <a:gd name="connsiteX341" fmla="*/ 4523029 w 9143989"/>
              <a:gd name="connsiteY341" fmla="*/ 2792384 h 5143494"/>
              <a:gd name="connsiteX342" fmla="*/ 4523029 w 9143989"/>
              <a:gd name="connsiteY342" fmla="*/ 2354750 h 5143494"/>
              <a:gd name="connsiteX343" fmla="*/ 4413617 w 9143989"/>
              <a:gd name="connsiteY343" fmla="*/ 2245338 h 5143494"/>
              <a:gd name="connsiteX344" fmla="*/ 3213993 w 9143989"/>
              <a:gd name="connsiteY344" fmla="*/ 2245338 h 5143494"/>
              <a:gd name="connsiteX345" fmla="*/ 3104581 w 9143989"/>
              <a:gd name="connsiteY345" fmla="*/ 2354750 h 5143494"/>
              <a:gd name="connsiteX346" fmla="*/ 3104581 w 9143989"/>
              <a:gd name="connsiteY346" fmla="*/ 2792384 h 5143494"/>
              <a:gd name="connsiteX347" fmla="*/ 3213993 w 9143989"/>
              <a:gd name="connsiteY347" fmla="*/ 2901796 h 5143494"/>
              <a:gd name="connsiteX348" fmla="*/ 3651627 w 9143989"/>
              <a:gd name="connsiteY348" fmla="*/ 2901796 h 5143494"/>
              <a:gd name="connsiteX349" fmla="*/ 3761040 w 9143989"/>
              <a:gd name="connsiteY349" fmla="*/ 2792384 h 5143494"/>
              <a:gd name="connsiteX350" fmla="*/ 3761040 w 9143989"/>
              <a:gd name="connsiteY350" fmla="*/ 2354750 h 5143494"/>
              <a:gd name="connsiteX351" fmla="*/ 3651627 w 9143989"/>
              <a:gd name="connsiteY351" fmla="*/ 2245338 h 5143494"/>
              <a:gd name="connsiteX352" fmla="*/ 2451995 w 9143989"/>
              <a:gd name="connsiteY352" fmla="*/ 2245338 h 5143494"/>
              <a:gd name="connsiteX353" fmla="*/ 2342584 w 9143989"/>
              <a:gd name="connsiteY353" fmla="*/ 2354750 h 5143494"/>
              <a:gd name="connsiteX354" fmla="*/ 2342584 w 9143989"/>
              <a:gd name="connsiteY354" fmla="*/ 2792384 h 5143494"/>
              <a:gd name="connsiteX355" fmla="*/ 2451995 w 9143989"/>
              <a:gd name="connsiteY355" fmla="*/ 2901796 h 5143494"/>
              <a:gd name="connsiteX356" fmla="*/ 2889629 w 9143989"/>
              <a:gd name="connsiteY356" fmla="*/ 2901796 h 5143494"/>
              <a:gd name="connsiteX357" fmla="*/ 2999040 w 9143989"/>
              <a:gd name="connsiteY357" fmla="*/ 2792384 h 5143494"/>
              <a:gd name="connsiteX358" fmla="*/ 2999040 w 9143989"/>
              <a:gd name="connsiteY358" fmla="*/ 2354750 h 5143494"/>
              <a:gd name="connsiteX359" fmla="*/ 2889629 w 9143989"/>
              <a:gd name="connsiteY359" fmla="*/ 2245338 h 5143494"/>
              <a:gd name="connsiteX360" fmla="*/ 1689997 w 9143989"/>
              <a:gd name="connsiteY360" fmla="*/ 2245338 h 5143494"/>
              <a:gd name="connsiteX361" fmla="*/ 1580587 w 9143989"/>
              <a:gd name="connsiteY361" fmla="*/ 2354750 h 5143494"/>
              <a:gd name="connsiteX362" fmla="*/ 1580587 w 9143989"/>
              <a:gd name="connsiteY362" fmla="*/ 2792384 h 5143494"/>
              <a:gd name="connsiteX363" fmla="*/ 1689997 w 9143989"/>
              <a:gd name="connsiteY363" fmla="*/ 2901796 h 5143494"/>
              <a:gd name="connsiteX364" fmla="*/ 2127634 w 9143989"/>
              <a:gd name="connsiteY364" fmla="*/ 2901796 h 5143494"/>
              <a:gd name="connsiteX365" fmla="*/ 2237045 w 9143989"/>
              <a:gd name="connsiteY365" fmla="*/ 2792384 h 5143494"/>
              <a:gd name="connsiteX366" fmla="*/ 2237045 w 9143989"/>
              <a:gd name="connsiteY366" fmla="*/ 2354750 h 5143494"/>
              <a:gd name="connsiteX367" fmla="*/ 2127634 w 9143989"/>
              <a:gd name="connsiteY367" fmla="*/ 2245338 h 5143494"/>
              <a:gd name="connsiteX368" fmla="*/ 927996 w 9143989"/>
              <a:gd name="connsiteY368" fmla="*/ 2245338 h 5143494"/>
              <a:gd name="connsiteX369" fmla="*/ 818584 w 9143989"/>
              <a:gd name="connsiteY369" fmla="*/ 2354750 h 5143494"/>
              <a:gd name="connsiteX370" fmla="*/ 818584 w 9143989"/>
              <a:gd name="connsiteY370" fmla="*/ 2792384 h 5143494"/>
              <a:gd name="connsiteX371" fmla="*/ 927996 w 9143989"/>
              <a:gd name="connsiteY371" fmla="*/ 2901796 h 5143494"/>
              <a:gd name="connsiteX372" fmla="*/ 1365637 w 9143989"/>
              <a:gd name="connsiteY372" fmla="*/ 2901796 h 5143494"/>
              <a:gd name="connsiteX373" fmla="*/ 1475051 w 9143989"/>
              <a:gd name="connsiteY373" fmla="*/ 2792384 h 5143494"/>
              <a:gd name="connsiteX374" fmla="*/ 1475051 w 9143989"/>
              <a:gd name="connsiteY374" fmla="*/ 2354750 h 5143494"/>
              <a:gd name="connsiteX375" fmla="*/ 1365637 w 9143989"/>
              <a:gd name="connsiteY375" fmla="*/ 2245338 h 5143494"/>
              <a:gd name="connsiteX376" fmla="*/ 165999 w 9143989"/>
              <a:gd name="connsiteY376" fmla="*/ 2245338 h 5143494"/>
              <a:gd name="connsiteX377" fmla="*/ 56587 w 9143989"/>
              <a:gd name="connsiteY377" fmla="*/ 2354750 h 5143494"/>
              <a:gd name="connsiteX378" fmla="*/ 56587 w 9143989"/>
              <a:gd name="connsiteY378" fmla="*/ 2792384 h 5143494"/>
              <a:gd name="connsiteX379" fmla="*/ 165999 w 9143989"/>
              <a:gd name="connsiteY379" fmla="*/ 2901796 h 5143494"/>
              <a:gd name="connsiteX380" fmla="*/ 603632 w 9143989"/>
              <a:gd name="connsiteY380" fmla="*/ 2901796 h 5143494"/>
              <a:gd name="connsiteX381" fmla="*/ 713044 w 9143989"/>
              <a:gd name="connsiteY381" fmla="*/ 2792384 h 5143494"/>
              <a:gd name="connsiteX382" fmla="*/ 713044 w 9143989"/>
              <a:gd name="connsiteY382" fmla="*/ 2354750 h 5143494"/>
              <a:gd name="connsiteX383" fmla="*/ 603632 w 9143989"/>
              <a:gd name="connsiteY383" fmla="*/ 2245338 h 5143494"/>
              <a:gd name="connsiteX384" fmla="*/ 165999 w 9143989"/>
              <a:gd name="connsiteY384" fmla="*/ 1515948 h 5143494"/>
              <a:gd name="connsiteX385" fmla="*/ 56587 w 9143989"/>
              <a:gd name="connsiteY385" fmla="*/ 1625361 h 5143494"/>
              <a:gd name="connsiteX386" fmla="*/ 56587 w 9143989"/>
              <a:gd name="connsiteY386" fmla="*/ 2062996 h 5143494"/>
              <a:gd name="connsiteX387" fmla="*/ 165999 w 9143989"/>
              <a:gd name="connsiteY387" fmla="*/ 2172398 h 5143494"/>
              <a:gd name="connsiteX388" fmla="*/ 603632 w 9143989"/>
              <a:gd name="connsiteY388" fmla="*/ 2172398 h 5143494"/>
              <a:gd name="connsiteX389" fmla="*/ 713044 w 9143989"/>
              <a:gd name="connsiteY389" fmla="*/ 2062996 h 5143494"/>
              <a:gd name="connsiteX390" fmla="*/ 713044 w 9143989"/>
              <a:gd name="connsiteY390" fmla="*/ 1625361 h 5143494"/>
              <a:gd name="connsiteX391" fmla="*/ 603632 w 9143989"/>
              <a:gd name="connsiteY391" fmla="*/ 1515948 h 5143494"/>
              <a:gd name="connsiteX392" fmla="*/ 927996 w 9143989"/>
              <a:gd name="connsiteY392" fmla="*/ 1515947 h 5143494"/>
              <a:gd name="connsiteX393" fmla="*/ 818584 w 9143989"/>
              <a:gd name="connsiteY393" fmla="*/ 1625360 h 5143494"/>
              <a:gd name="connsiteX394" fmla="*/ 818584 w 9143989"/>
              <a:gd name="connsiteY394" fmla="*/ 2062995 h 5143494"/>
              <a:gd name="connsiteX395" fmla="*/ 927996 w 9143989"/>
              <a:gd name="connsiteY395" fmla="*/ 2172398 h 5143494"/>
              <a:gd name="connsiteX396" fmla="*/ 1365637 w 9143989"/>
              <a:gd name="connsiteY396" fmla="*/ 2172398 h 5143494"/>
              <a:gd name="connsiteX397" fmla="*/ 1475051 w 9143989"/>
              <a:gd name="connsiteY397" fmla="*/ 2062995 h 5143494"/>
              <a:gd name="connsiteX398" fmla="*/ 1475051 w 9143989"/>
              <a:gd name="connsiteY398" fmla="*/ 1625360 h 5143494"/>
              <a:gd name="connsiteX399" fmla="*/ 1365637 w 9143989"/>
              <a:gd name="connsiteY399" fmla="*/ 1515947 h 5143494"/>
              <a:gd name="connsiteX400" fmla="*/ 1689997 w 9143989"/>
              <a:gd name="connsiteY400" fmla="*/ 1515947 h 5143494"/>
              <a:gd name="connsiteX401" fmla="*/ 1580588 w 9143989"/>
              <a:gd name="connsiteY401" fmla="*/ 1625359 h 5143494"/>
              <a:gd name="connsiteX402" fmla="*/ 1580588 w 9143989"/>
              <a:gd name="connsiteY402" fmla="*/ 2062994 h 5143494"/>
              <a:gd name="connsiteX403" fmla="*/ 1689997 w 9143989"/>
              <a:gd name="connsiteY403" fmla="*/ 2172398 h 5143494"/>
              <a:gd name="connsiteX404" fmla="*/ 2127634 w 9143989"/>
              <a:gd name="connsiteY404" fmla="*/ 2172398 h 5143494"/>
              <a:gd name="connsiteX405" fmla="*/ 2237045 w 9143989"/>
              <a:gd name="connsiteY405" fmla="*/ 2062994 h 5143494"/>
              <a:gd name="connsiteX406" fmla="*/ 2237045 w 9143989"/>
              <a:gd name="connsiteY406" fmla="*/ 1625359 h 5143494"/>
              <a:gd name="connsiteX407" fmla="*/ 2127634 w 9143989"/>
              <a:gd name="connsiteY407" fmla="*/ 1515947 h 5143494"/>
              <a:gd name="connsiteX408" fmla="*/ 2451996 w 9143989"/>
              <a:gd name="connsiteY408" fmla="*/ 1515946 h 5143494"/>
              <a:gd name="connsiteX409" fmla="*/ 2342584 w 9143989"/>
              <a:gd name="connsiteY409" fmla="*/ 1625359 h 5143494"/>
              <a:gd name="connsiteX410" fmla="*/ 2342584 w 9143989"/>
              <a:gd name="connsiteY410" fmla="*/ 2062993 h 5143494"/>
              <a:gd name="connsiteX411" fmla="*/ 2451996 w 9143989"/>
              <a:gd name="connsiteY411" fmla="*/ 2172398 h 5143494"/>
              <a:gd name="connsiteX412" fmla="*/ 2889629 w 9143989"/>
              <a:gd name="connsiteY412" fmla="*/ 2172398 h 5143494"/>
              <a:gd name="connsiteX413" fmla="*/ 2999041 w 9143989"/>
              <a:gd name="connsiteY413" fmla="*/ 2062993 h 5143494"/>
              <a:gd name="connsiteX414" fmla="*/ 2999041 w 9143989"/>
              <a:gd name="connsiteY414" fmla="*/ 1625359 h 5143494"/>
              <a:gd name="connsiteX415" fmla="*/ 2889629 w 9143989"/>
              <a:gd name="connsiteY415" fmla="*/ 1515946 h 5143494"/>
              <a:gd name="connsiteX416" fmla="*/ 3213993 w 9143989"/>
              <a:gd name="connsiteY416" fmla="*/ 1515945 h 5143494"/>
              <a:gd name="connsiteX417" fmla="*/ 3104581 w 9143989"/>
              <a:gd name="connsiteY417" fmla="*/ 1625358 h 5143494"/>
              <a:gd name="connsiteX418" fmla="*/ 3104581 w 9143989"/>
              <a:gd name="connsiteY418" fmla="*/ 2062992 h 5143494"/>
              <a:gd name="connsiteX419" fmla="*/ 3213993 w 9143989"/>
              <a:gd name="connsiteY419" fmla="*/ 2172398 h 5143494"/>
              <a:gd name="connsiteX420" fmla="*/ 3651628 w 9143989"/>
              <a:gd name="connsiteY420" fmla="*/ 2172398 h 5143494"/>
              <a:gd name="connsiteX421" fmla="*/ 3761040 w 9143989"/>
              <a:gd name="connsiteY421" fmla="*/ 2062992 h 5143494"/>
              <a:gd name="connsiteX422" fmla="*/ 3761040 w 9143989"/>
              <a:gd name="connsiteY422" fmla="*/ 1625358 h 5143494"/>
              <a:gd name="connsiteX423" fmla="*/ 3651628 w 9143989"/>
              <a:gd name="connsiteY423" fmla="*/ 1515945 h 5143494"/>
              <a:gd name="connsiteX424" fmla="*/ 3975991 w 9143989"/>
              <a:gd name="connsiteY424" fmla="*/ 1515945 h 5143494"/>
              <a:gd name="connsiteX425" fmla="*/ 3866579 w 9143989"/>
              <a:gd name="connsiteY425" fmla="*/ 1625357 h 5143494"/>
              <a:gd name="connsiteX426" fmla="*/ 3866579 w 9143989"/>
              <a:gd name="connsiteY426" fmla="*/ 2062992 h 5143494"/>
              <a:gd name="connsiteX427" fmla="*/ 3975991 w 9143989"/>
              <a:gd name="connsiteY427" fmla="*/ 2172398 h 5143494"/>
              <a:gd name="connsiteX428" fmla="*/ 4413617 w 9143989"/>
              <a:gd name="connsiteY428" fmla="*/ 2172398 h 5143494"/>
              <a:gd name="connsiteX429" fmla="*/ 4523029 w 9143989"/>
              <a:gd name="connsiteY429" fmla="*/ 2062992 h 5143494"/>
              <a:gd name="connsiteX430" fmla="*/ 4523029 w 9143989"/>
              <a:gd name="connsiteY430" fmla="*/ 1625357 h 5143494"/>
              <a:gd name="connsiteX431" fmla="*/ 4413617 w 9143989"/>
              <a:gd name="connsiteY431" fmla="*/ 1515945 h 5143494"/>
              <a:gd name="connsiteX432" fmla="*/ 4737982 w 9143989"/>
              <a:gd name="connsiteY432" fmla="*/ 1515944 h 5143494"/>
              <a:gd name="connsiteX433" fmla="*/ 4628570 w 9143989"/>
              <a:gd name="connsiteY433" fmla="*/ 1625356 h 5143494"/>
              <a:gd name="connsiteX434" fmla="*/ 4628570 w 9143989"/>
              <a:gd name="connsiteY434" fmla="*/ 2062991 h 5143494"/>
              <a:gd name="connsiteX435" fmla="*/ 4737982 w 9143989"/>
              <a:gd name="connsiteY435" fmla="*/ 2172398 h 5143494"/>
              <a:gd name="connsiteX436" fmla="*/ 5175616 w 9143989"/>
              <a:gd name="connsiteY436" fmla="*/ 2172398 h 5143494"/>
              <a:gd name="connsiteX437" fmla="*/ 5285028 w 9143989"/>
              <a:gd name="connsiteY437" fmla="*/ 2062991 h 5143494"/>
              <a:gd name="connsiteX438" fmla="*/ 5285028 w 9143989"/>
              <a:gd name="connsiteY438" fmla="*/ 1625356 h 5143494"/>
              <a:gd name="connsiteX439" fmla="*/ 5175616 w 9143989"/>
              <a:gd name="connsiteY439" fmla="*/ 1515944 h 5143494"/>
              <a:gd name="connsiteX440" fmla="*/ 5499981 w 9143989"/>
              <a:gd name="connsiteY440" fmla="*/ 1515943 h 5143494"/>
              <a:gd name="connsiteX441" fmla="*/ 5390569 w 9143989"/>
              <a:gd name="connsiteY441" fmla="*/ 1625356 h 5143494"/>
              <a:gd name="connsiteX442" fmla="*/ 5390569 w 9143989"/>
              <a:gd name="connsiteY442" fmla="*/ 2062990 h 5143494"/>
              <a:gd name="connsiteX443" fmla="*/ 5499981 w 9143989"/>
              <a:gd name="connsiteY443" fmla="*/ 2172398 h 5143494"/>
              <a:gd name="connsiteX444" fmla="*/ 5937615 w 9143989"/>
              <a:gd name="connsiteY444" fmla="*/ 2172398 h 5143494"/>
              <a:gd name="connsiteX445" fmla="*/ 6047027 w 9143989"/>
              <a:gd name="connsiteY445" fmla="*/ 2062990 h 5143494"/>
              <a:gd name="connsiteX446" fmla="*/ 6047027 w 9143989"/>
              <a:gd name="connsiteY446" fmla="*/ 1625356 h 5143494"/>
              <a:gd name="connsiteX447" fmla="*/ 5937615 w 9143989"/>
              <a:gd name="connsiteY447" fmla="*/ 1515943 h 5143494"/>
              <a:gd name="connsiteX448" fmla="*/ 6261980 w 9143989"/>
              <a:gd name="connsiteY448" fmla="*/ 1515943 h 5143494"/>
              <a:gd name="connsiteX449" fmla="*/ 6152568 w 9143989"/>
              <a:gd name="connsiteY449" fmla="*/ 1625355 h 5143494"/>
              <a:gd name="connsiteX450" fmla="*/ 6152568 w 9143989"/>
              <a:gd name="connsiteY450" fmla="*/ 2062989 h 5143494"/>
              <a:gd name="connsiteX451" fmla="*/ 6261980 w 9143989"/>
              <a:gd name="connsiteY451" fmla="*/ 2172398 h 5143494"/>
              <a:gd name="connsiteX452" fmla="*/ 6699614 w 9143989"/>
              <a:gd name="connsiteY452" fmla="*/ 2172398 h 5143494"/>
              <a:gd name="connsiteX453" fmla="*/ 6809026 w 9143989"/>
              <a:gd name="connsiteY453" fmla="*/ 2062989 h 5143494"/>
              <a:gd name="connsiteX454" fmla="*/ 6809026 w 9143989"/>
              <a:gd name="connsiteY454" fmla="*/ 1625355 h 5143494"/>
              <a:gd name="connsiteX455" fmla="*/ 6699614 w 9143989"/>
              <a:gd name="connsiteY455" fmla="*/ 1515943 h 5143494"/>
              <a:gd name="connsiteX456" fmla="*/ 7023979 w 9143989"/>
              <a:gd name="connsiteY456" fmla="*/ 1515942 h 5143494"/>
              <a:gd name="connsiteX457" fmla="*/ 6914567 w 9143989"/>
              <a:gd name="connsiteY457" fmla="*/ 1625354 h 5143494"/>
              <a:gd name="connsiteX458" fmla="*/ 6914567 w 9143989"/>
              <a:gd name="connsiteY458" fmla="*/ 2062988 h 5143494"/>
              <a:gd name="connsiteX459" fmla="*/ 7023979 w 9143989"/>
              <a:gd name="connsiteY459" fmla="*/ 2172398 h 5143494"/>
              <a:gd name="connsiteX460" fmla="*/ 7461613 w 9143989"/>
              <a:gd name="connsiteY460" fmla="*/ 2172398 h 5143494"/>
              <a:gd name="connsiteX461" fmla="*/ 7571025 w 9143989"/>
              <a:gd name="connsiteY461" fmla="*/ 2062988 h 5143494"/>
              <a:gd name="connsiteX462" fmla="*/ 7571025 w 9143989"/>
              <a:gd name="connsiteY462" fmla="*/ 1625354 h 5143494"/>
              <a:gd name="connsiteX463" fmla="*/ 7461613 w 9143989"/>
              <a:gd name="connsiteY463" fmla="*/ 1515942 h 5143494"/>
              <a:gd name="connsiteX464" fmla="*/ 7778358 w 9143989"/>
              <a:gd name="connsiteY464" fmla="*/ 1515941 h 5143494"/>
              <a:gd name="connsiteX465" fmla="*/ 7668946 w 9143989"/>
              <a:gd name="connsiteY465" fmla="*/ 1625353 h 5143494"/>
              <a:gd name="connsiteX466" fmla="*/ 7668946 w 9143989"/>
              <a:gd name="connsiteY466" fmla="*/ 2062987 h 5143494"/>
              <a:gd name="connsiteX467" fmla="*/ 7778358 w 9143989"/>
              <a:gd name="connsiteY467" fmla="*/ 2172398 h 5143494"/>
              <a:gd name="connsiteX468" fmla="*/ 8215992 w 9143989"/>
              <a:gd name="connsiteY468" fmla="*/ 2172398 h 5143494"/>
              <a:gd name="connsiteX469" fmla="*/ 8325404 w 9143989"/>
              <a:gd name="connsiteY469" fmla="*/ 2062987 h 5143494"/>
              <a:gd name="connsiteX470" fmla="*/ 8325404 w 9143989"/>
              <a:gd name="connsiteY470" fmla="*/ 1625353 h 5143494"/>
              <a:gd name="connsiteX471" fmla="*/ 8215992 w 9143989"/>
              <a:gd name="connsiteY471" fmla="*/ 1515941 h 5143494"/>
              <a:gd name="connsiteX472" fmla="*/ 8540357 w 9143989"/>
              <a:gd name="connsiteY472" fmla="*/ 1515941 h 5143494"/>
              <a:gd name="connsiteX473" fmla="*/ 8430945 w 9143989"/>
              <a:gd name="connsiteY473" fmla="*/ 1625353 h 5143494"/>
              <a:gd name="connsiteX474" fmla="*/ 8430945 w 9143989"/>
              <a:gd name="connsiteY474" fmla="*/ 2062987 h 5143494"/>
              <a:gd name="connsiteX475" fmla="*/ 8540357 w 9143989"/>
              <a:gd name="connsiteY475" fmla="*/ 2172398 h 5143494"/>
              <a:gd name="connsiteX476" fmla="*/ 8977991 w 9143989"/>
              <a:gd name="connsiteY476" fmla="*/ 2172398 h 5143494"/>
              <a:gd name="connsiteX477" fmla="*/ 9087403 w 9143989"/>
              <a:gd name="connsiteY477" fmla="*/ 2062987 h 5143494"/>
              <a:gd name="connsiteX478" fmla="*/ 9087403 w 9143989"/>
              <a:gd name="connsiteY478" fmla="*/ 1625353 h 5143494"/>
              <a:gd name="connsiteX479" fmla="*/ 8977991 w 9143989"/>
              <a:gd name="connsiteY479" fmla="*/ 1515941 h 5143494"/>
              <a:gd name="connsiteX480" fmla="*/ 165999 w 9143989"/>
              <a:gd name="connsiteY480" fmla="*/ 786548 h 5143494"/>
              <a:gd name="connsiteX481" fmla="*/ 56587 w 9143989"/>
              <a:gd name="connsiteY481" fmla="*/ 895959 h 5143494"/>
              <a:gd name="connsiteX482" fmla="*/ 56587 w 9143989"/>
              <a:gd name="connsiteY482" fmla="*/ 1333596 h 5143494"/>
              <a:gd name="connsiteX483" fmla="*/ 165999 w 9143989"/>
              <a:gd name="connsiteY483" fmla="*/ 1443008 h 5143494"/>
              <a:gd name="connsiteX484" fmla="*/ 603633 w 9143989"/>
              <a:gd name="connsiteY484" fmla="*/ 1443008 h 5143494"/>
              <a:gd name="connsiteX485" fmla="*/ 713044 w 9143989"/>
              <a:gd name="connsiteY485" fmla="*/ 1333596 h 5143494"/>
              <a:gd name="connsiteX486" fmla="*/ 713044 w 9143989"/>
              <a:gd name="connsiteY486" fmla="*/ 895959 h 5143494"/>
              <a:gd name="connsiteX487" fmla="*/ 603633 w 9143989"/>
              <a:gd name="connsiteY487" fmla="*/ 786548 h 5143494"/>
              <a:gd name="connsiteX488" fmla="*/ 927996 w 9143989"/>
              <a:gd name="connsiteY488" fmla="*/ 786547 h 5143494"/>
              <a:gd name="connsiteX489" fmla="*/ 818584 w 9143989"/>
              <a:gd name="connsiteY489" fmla="*/ 895959 h 5143494"/>
              <a:gd name="connsiteX490" fmla="*/ 818584 w 9143989"/>
              <a:gd name="connsiteY490" fmla="*/ 1333595 h 5143494"/>
              <a:gd name="connsiteX491" fmla="*/ 927996 w 9143989"/>
              <a:gd name="connsiteY491" fmla="*/ 1443007 h 5143494"/>
              <a:gd name="connsiteX492" fmla="*/ 1365637 w 9143989"/>
              <a:gd name="connsiteY492" fmla="*/ 1443007 h 5143494"/>
              <a:gd name="connsiteX493" fmla="*/ 1475051 w 9143989"/>
              <a:gd name="connsiteY493" fmla="*/ 1333595 h 5143494"/>
              <a:gd name="connsiteX494" fmla="*/ 1475051 w 9143989"/>
              <a:gd name="connsiteY494" fmla="*/ 895959 h 5143494"/>
              <a:gd name="connsiteX495" fmla="*/ 1365637 w 9143989"/>
              <a:gd name="connsiteY495" fmla="*/ 786547 h 5143494"/>
              <a:gd name="connsiteX496" fmla="*/ 1689998 w 9143989"/>
              <a:gd name="connsiteY496" fmla="*/ 786547 h 5143494"/>
              <a:gd name="connsiteX497" fmla="*/ 1580588 w 9143989"/>
              <a:gd name="connsiteY497" fmla="*/ 895959 h 5143494"/>
              <a:gd name="connsiteX498" fmla="*/ 1580588 w 9143989"/>
              <a:gd name="connsiteY498" fmla="*/ 1333594 h 5143494"/>
              <a:gd name="connsiteX499" fmla="*/ 1689998 w 9143989"/>
              <a:gd name="connsiteY499" fmla="*/ 1443007 h 5143494"/>
              <a:gd name="connsiteX500" fmla="*/ 2127634 w 9143989"/>
              <a:gd name="connsiteY500" fmla="*/ 1443007 h 5143494"/>
              <a:gd name="connsiteX501" fmla="*/ 2237045 w 9143989"/>
              <a:gd name="connsiteY501" fmla="*/ 1333594 h 5143494"/>
              <a:gd name="connsiteX502" fmla="*/ 2237045 w 9143989"/>
              <a:gd name="connsiteY502" fmla="*/ 895959 h 5143494"/>
              <a:gd name="connsiteX503" fmla="*/ 2127634 w 9143989"/>
              <a:gd name="connsiteY503" fmla="*/ 786547 h 5143494"/>
              <a:gd name="connsiteX504" fmla="*/ 2451996 w 9143989"/>
              <a:gd name="connsiteY504" fmla="*/ 786546 h 5143494"/>
              <a:gd name="connsiteX505" fmla="*/ 2342584 w 9143989"/>
              <a:gd name="connsiteY505" fmla="*/ 895958 h 5143494"/>
              <a:gd name="connsiteX506" fmla="*/ 2342584 w 9143989"/>
              <a:gd name="connsiteY506" fmla="*/ 1333593 h 5143494"/>
              <a:gd name="connsiteX507" fmla="*/ 2451996 w 9143989"/>
              <a:gd name="connsiteY507" fmla="*/ 1443006 h 5143494"/>
              <a:gd name="connsiteX508" fmla="*/ 2889629 w 9143989"/>
              <a:gd name="connsiteY508" fmla="*/ 1443006 h 5143494"/>
              <a:gd name="connsiteX509" fmla="*/ 2999041 w 9143989"/>
              <a:gd name="connsiteY509" fmla="*/ 1333593 h 5143494"/>
              <a:gd name="connsiteX510" fmla="*/ 2999041 w 9143989"/>
              <a:gd name="connsiteY510" fmla="*/ 895958 h 5143494"/>
              <a:gd name="connsiteX511" fmla="*/ 2889629 w 9143989"/>
              <a:gd name="connsiteY511" fmla="*/ 786546 h 5143494"/>
              <a:gd name="connsiteX512" fmla="*/ 3213993 w 9143989"/>
              <a:gd name="connsiteY512" fmla="*/ 786546 h 5143494"/>
              <a:gd name="connsiteX513" fmla="*/ 3104581 w 9143989"/>
              <a:gd name="connsiteY513" fmla="*/ 895958 h 5143494"/>
              <a:gd name="connsiteX514" fmla="*/ 3104581 w 9143989"/>
              <a:gd name="connsiteY514" fmla="*/ 1333593 h 5143494"/>
              <a:gd name="connsiteX515" fmla="*/ 3213993 w 9143989"/>
              <a:gd name="connsiteY515" fmla="*/ 1443005 h 5143494"/>
              <a:gd name="connsiteX516" fmla="*/ 3651628 w 9143989"/>
              <a:gd name="connsiteY516" fmla="*/ 1443005 h 5143494"/>
              <a:gd name="connsiteX517" fmla="*/ 3761040 w 9143989"/>
              <a:gd name="connsiteY517" fmla="*/ 1333593 h 5143494"/>
              <a:gd name="connsiteX518" fmla="*/ 3761040 w 9143989"/>
              <a:gd name="connsiteY518" fmla="*/ 895958 h 5143494"/>
              <a:gd name="connsiteX519" fmla="*/ 3651628 w 9143989"/>
              <a:gd name="connsiteY519" fmla="*/ 786546 h 5143494"/>
              <a:gd name="connsiteX520" fmla="*/ 3975991 w 9143989"/>
              <a:gd name="connsiteY520" fmla="*/ 786545 h 5143494"/>
              <a:gd name="connsiteX521" fmla="*/ 3866579 w 9143989"/>
              <a:gd name="connsiteY521" fmla="*/ 895957 h 5143494"/>
              <a:gd name="connsiteX522" fmla="*/ 3866579 w 9143989"/>
              <a:gd name="connsiteY522" fmla="*/ 1333592 h 5143494"/>
              <a:gd name="connsiteX523" fmla="*/ 3975991 w 9143989"/>
              <a:gd name="connsiteY523" fmla="*/ 1443005 h 5143494"/>
              <a:gd name="connsiteX524" fmla="*/ 4413617 w 9143989"/>
              <a:gd name="connsiteY524" fmla="*/ 1443005 h 5143494"/>
              <a:gd name="connsiteX525" fmla="*/ 4523029 w 9143989"/>
              <a:gd name="connsiteY525" fmla="*/ 1333592 h 5143494"/>
              <a:gd name="connsiteX526" fmla="*/ 4523029 w 9143989"/>
              <a:gd name="connsiteY526" fmla="*/ 895957 h 5143494"/>
              <a:gd name="connsiteX527" fmla="*/ 4413617 w 9143989"/>
              <a:gd name="connsiteY527" fmla="*/ 786545 h 5143494"/>
              <a:gd name="connsiteX528" fmla="*/ 4737982 w 9143989"/>
              <a:gd name="connsiteY528" fmla="*/ 786545 h 5143494"/>
              <a:gd name="connsiteX529" fmla="*/ 4628570 w 9143989"/>
              <a:gd name="connsiteY529" fmla="*/ 895957 h 5143494"/>
              <a:gd name="connsiteX530" fmla="*/ 4628570 w 9143989"/>
              <a:gd name="connsiteY530" fmla="*/ 1333592 h 5143494"/>
              <a:gd name="connsiteX531" fmla="*/ 4737982 w 9143989"/>
              <a:gd name="connsiteY531" fmla="*/ 1443004 h 5143494"/>
              <a:gd name="connsiteX532" fmla="*/ 5175616 w 9143989"/>
              <a:gd name="connsiteY532" fmla="*/ 1443004 h 5143494"/>
              <a:gd name="connsiteX533" fmla="*/ 5285028 w 9143989"/>
              <a:gd name="connsiteY533" fmla="*/ 1333592 h 5143494"/>
              <a:gd name="connsiteX534" fmla="*/ 5285028 w 9143989"/>
              <a:gd name="connsiteY534" fmla="*/ 895957 h 5143494"/>
              <a:gd name="connsiteX535" fmla="*/ 5175616 w 9143989"/>
              <a:gd name="connsiteY535" fmla="*/ 786545 h 5143494"/>
              <a:gd name="connsiteX536" fmla="*/ 5499981 w 9143989"/>
              <a:gd name="connsiteY536" fmla="*/ 786544 h 5143494"/>
              <a:gd name="connsiteX537" fmla="*/ 5390569 w 9143989"/>
              <a:gd name="connsiteY537" fmla="*/ 895956 h 5143494"/>
              <a:gd name="connsiteX538" fmla="*/ 5390569 w 9143989"/>
              <a:gd name="connsiteY538" fmla="*/ 1333591 h 5143494"/>
              <a:gd name="connsiteX539" fmla="*/ 5499981 w 9143989"/>
              <a:gd name="connsiteY539" fmla="*/ 1443003 h 5143494"/>
              <a:gd name="connsiteX540" fmla="*/ 5937615 w 9143989"/>
              <a:gd name="connsiteY540" fmla="*/ 1443003 h 5143494"/>
              <a:gd name="connsiteX541" fmla="*/ 6047027 w 9143989"/>
              <a:gd name="connsiteY541" fmla="*/ 1333591 h 5143494"/>
              <a:gd name="connsiteX542" fmla="*/ 6047027 w 9143989"/>
              <a:gd name="connsiteY542" fmla="*/ 895956 h 5143494"/>
              <a:gd name="connsiteX543" fmla="*/ 5937615 w 9143989"/>
              <a:gd name="connsiteY543" fmla="*/ 786544 h 5143494"/>
              <a:gd name="connsiteX544" fmla="*/ 6261980 w 9143989"/>
              <a:gd name="connsiteY544" fmla="*/ 786544 h 5143494"/>
              <a:gd name="connsiteX545" fmla="*/ 6152568 w 9143989"/>
              <a:gd name="connsiteY545" fmla="*/ 895956 h 5143494"/>
              <a:gd name="connsiteX546" fmla="*/ 6152568 w 9143989"/>
              <a:gd name="connsiteY546" fmla="*/ 1333590 h 5143494"/>
              <a:gd name="connsiteX547" fmla="*/ 6261980 w 9143989"/>
              <a:gd name="connsiteY547" fmla="*/ 1443003 h 5143494"/>
              <a:gd name="connsiteX548" fmla="*/ 6699614 w 9143989"/>
              <a:gd name="connsiteY548" fmla="*/ 1443003 h 5143494"/>
              <a:gd name="connsiteX549" fmla="*/ 6809026 w 9143989"/>
              <a:gd name="connsiteY549" fmla="*/ 1333590 h 5143494"/>
              <a:gd name="connsiteX550" fmla="*/ 6809026 w 9143989"/>
              <a:gd name="connsiteY550" fmla="*/ 895956 h 5143494"/>
              <a:gd name="connsiteX551" fmla="*/ 6699614 w 9143989"/>
              <a:gd name="connsiteY551" fmla="*/ 786544 h 5143494"/>
              <a:gd name="connsiteX552" fmla="*/ 7023979 w 9143989"/>
              <a:gd name="connsiteY552" fmla="*/ 786543 h 5143494"/>
              <a:gd name="connsiteX553" fmla="*/ 6914567 w 9143989"/>
              <a:gd name="connsiteY553" fmla="*/ 895955 h 5143494"/>
              <a:gd name="connsiteX554" fmla="*/ 6914567 w 9143989"/>
              <a:gd name="connsiteY554" fmla="*/ 1333590 h 5143494"/>
              <a:gd name="connsiteX555" fmla="*/ 7023979 w 9143989"/>
              <a:gd name="connsiteY555" fmla="*/ 1443002 h 5143494"/>
              <a:gd name="connsiteX556" fmla="*/ 7461613 w 9143989"/>
              <a:gd name="connsiteY556" fmla="*/ 1443002 h 5143494"/>
              <a:gd name="connsiteX557" fmla="*/ 7571025 w 9143989"/>
              <a:gd name="connsiteY557" fmla="*/ 1333590 h 5143494"/>
              <a:gd name="connsiteX558" fmla="*/ 7571025 w 9143989"/>
              <a:gd name="connsiteY558" fmla="*/ 895955 h 5143494"/>
              <a:gd name="connsiteX559" fmla="*/ 7461613 w 9143989"/>
              <a:gd name="connsiteY559" fmla="*/ 786543 h 5143494"/>
              <a:gd name="connsiteX560" fmla="*/ 7778358 w 9143989"/>
              <a:gd name="connsiteY560" fmla="*/ 786543 h 5143494"/>
              <a:gd name="connsiteX561" fmla="*/ 7668946 w 9143989"/>
              <a:gd name="connsiteY561" fmla="*/ 895955 h 5143494"/>
              <a:gd name="connsiteX562" fmla="*/ 7668946 w 9143989"/>
              <a:gd name="connsiteY562" fmla="*/ 1333589 h 5143494"/>
              <a:gd name="connsiteX563" fmla="*/ 7778358 w 9143989"/>
              <a:gd name="connsiteY563" fmla="*/ 1443001 h 5143494"/>
              <a:gd name="connsiteX564" fmla="*/ 8215992 w 9143989"/>
              <a:gd name="connsiteY564" fmla="*/ 1443001 h 5143494"/>
              <a:gd name="connsiteX565" fmla="*/ 8325404 w 9143989"/>
              <a:gd name="connsiteY565" fmla="*/ 1333589 h 5143494"/>
              <a:gd name="connsiteX566" fmla="*/ 8325404 w 9143989"/>
              <a:gd name="connsiteY566" fmla="*/ 895955 h 5143494"/>
              <a:gd name="connsiteX567" fmla="*/ 8215992 w 9143989"/>
              <a:gd name="connsiteY567" fmla="*/ 786543 h 5143494"/>
              <a:gd name="connsiteX568" fmla="*/ 8540357 w 9143989"/>
              <a:gd name="connsiteY568" fmla="*/ 786542 h 5143494"/>
              <a:gd name="connsiteX569" fmla="*/ 8430945 w 9143989"/>
              <a:gd name="connsiteY569" fmla="*/ 895955 h 5143494"/>
              <a:gd name="connsiteX570" fmla="*/ 8430945 w 9143989"/>
              <a:gd name="connsiteY570" fmla="*/ 1333589 h 5143494"/>
              <a:gd name="connsiteX571" fmla="*/ 8540357 w 9143989"/>
              <a:gd name="connsiteY571" fmla="*/ 1443001 h 5143494"/>
              <a:gd name="connsiteX572" fmla="*/ 8977991 w 9143989"/>
              <a:gd name="connsiteY572" fmla="*/ 1443001 h 5143494"/>
              <a:gd name="connsiteX573" fmla="*/ 9087403 w 9143989"/>
              <a:gd name="connsiteY573" fmla="*/ 1333589 h 5143494"/>
              <a:gd name="connsiteX574" fmla="*/ 9087403 w 9143989"/>
              <a:gd name="connsiteY574" fmla="*/ 895955 h 5143494"/>
              <a:gd name="connsiteX575" fmla="*/ 8977991 w 9143989"/>
              <a:gd name="connsiteY575" fmla="*/ 786542 h 5143494"/>
              <a:gd name="connsiteX576" fmla="*/ 165999 w 9143989"/>
              <a:gd name="connsiteY576" fmla="*/ 57150 h 5143494"/>
              <a:gd name="connsiteX577" fmla="*/ 56587 w 9143989"/>
              <a:gd name="connsiteY577" fmla="*/ 166562 h 5143494"/>
              <a:gd name="connsiteX578" fmla="*/ 56587 w 9143989"/>
              <a:gd name="connsiteY578" fmla="*/ 604196 h 5143494"/>
              <a:gd name="connsiteX579" fmla="*/ 165999 w 9143989"/>
              <a:gd name="connsiteY579" fmla="*/ 713608 h 5143494"/>
              <a:gd name="connsiteX580" fmla="*/ 603633 w 9143989"/>
              <a:gd name="connsiteY580" fmla="*/ 713608 h 5143494"/>
              <a:gd name="connsiteX581" fmla="*/ 713045 w 9143989"/>
              <a:gd name="connsiteY581" fmla="*/ 604196 h 5143494"/>
              <a:gd name="connsiteX582" fmla="*/ 713045 w 9143989"/>
              <a:gd name="connsiteY582" fmla="*/ 166562 h 5143494"/>
              <a:gd name="connsiteX583" fmla="*/ 603633 w 9143989"/>
              <a:gd name="connsiteY583" fmla="*/ 57150 h 5143494"/>
              <a:gd name="connsiteX584" fmla="*/ 927996 w 9143989"/>
              <a:gd name="connsiteY584" fmla="*/ 57150 h 5143494"/>
              <a:gd name="connsiteX585" fmla="*/ 818585 w 9143989"/>
              <a:gd name="connsiteY585" fmla="*/ 166562 h 5143494"/>
              <a:gd name="connsiteX586" fmla="*/ 818585 w 9143989"/>
              <a:gd name="connsiteY586" fmla="*/ 604195 h 5143494"/>
              <a:gd name="connsiteX587" fmla="*/ 927996 w 9143989"/>
              <a:gd name="connsiteY587" fmla="*/ 713607 h 5143494"/>
              <a:gd name="connsiteX588" fmla="*/ 1365637 w 9143989"/>
              <a:gd name="connsiteY588" fmla="*/ 713607 h 5143494"/>
              <a:gd name="connsiteX589" fmla="*/ 1475051 w 9143989"/>
              <a:gd name="connsiteY589" fmla="*/ 604195 h 5143494"/>
              <a:gd name="connsiteX590" fmla="*/ 1475051 w 9143989"/>
              <a:gd name="connsiteY590" fmla="*/ 166562 h 5143494"/>
              <a:gd name="connsiteX591" fmla="*/ 1365637 w 9143989"/>
              <a:gd name="connsiteY591" fmla="*/ 57150 h 5143494"/>
              <a:gd name="connsiteX592" fmla="*/ 1689998 w 9143989"/>
              <a:gd name="connsiteY592" fmla="*/ 57149 h 5143494"/>
              <a:gd name="connsiteX593" fmla="*/ 1580588 w 9143989"/>
              <a:gd name="connsiteY593" fmla="*/ 166561 h 5143494"/>
              <a:gd name="connsiteX594" fmla="*/ 1580588 w 9143989"/>
              <a:gd name="connsiteY594" fmla="*/ 604195 h 5143494"/>
              <a:gd name="connsiteX595" fmla="*/ 1689998 w 9143989"/>
              <a:gd name="connsiteY595" fmla="*/ 713607 h 5143494"/>
              <a:gd name="connsiteX596" fmla="*/ 2127634 w 9143989"/>
              <a:gd name="connsiteY596" fmla="*/ 713607 h 5143494"/>
              <a:gd name="connsiteX597" fmla="*/ 2237045 w 9143989"/>
              <a:gd name="connsiteY597" fmla="*/ 604195 h 5143494"/>
              <a:gd name="connsiteX598" fmla="*/ 2237045 w 9143989"/>
              <a:gd name="connsiteY598" fmla="*/ 166561 h 5143494"/>
              <a:gd name="connsiteX599" fmla="*/ 2127634 w 9143989"/>
              <a:gd name="connsiteY599" fmla="*/ 57149 h 5143494"/>
              <a:gd name="connsiteX600" fmla="*/ 2451996 w 9143989"/>
              <a:gd name="connsiteY600" fmla="*/ 57149 h 5143494"/>
              <a:gd name="connsiteX601" fmla="*/ 2342585 w 9143989"/>
              <a:gd name="connsiteY601" fmla="*/ 166561 h 5143494"/>
              <a:gd name="connsiteX602" fmla="*/ 2342585 w 9143989"/>
              <a:gd name="connsiteY602" fmla="*/ 604194 h 5143494"/>
              <a:gd name="connsiteX603" fmla="*/ 2451996 w 9143989"/>
              <a:gd name="connsiteY603" fmla="*/ 713606 h 5143494"/>
              <a:gd name="connsiteX604" fmla="*/ 2889629 w 9143989"/>
              <a:gd name="connsiteY604" fmla="*/ 713606 h 5143494"/>
              <a:gd name="connsiteX605" fmla="*/ 2999041 w 9143989"/>
              <a:gd name="connsiteY605" fmla="*/ 604194 h 5143494"/>
              <a:gd name="connsiteX606" fmla="*/ 2999041 w 9143989"/>
              <a:gd name="connsiteY606" fmla="*/ 166561 h 5143494"/>
              <a:gd name="connsiteX607" fmla="*/ 2889629 w 9143989"/>
              <a:gd name="connsiteY607" fmla="*/ 57149 h 5143494"/>
              <a:gd name="connsiteX608" fmla="*/ 3213995 w 9143989"/>
              <a:gd name="connsiteY608" fmla="*/ 57148 h 5143494"/>
              <a:gd name="connsiteX609" fmla="*/ 3104581 w 9143989"/>
              <a:gd name="connsiteY609" fmla="*/ 166560 h 5143494"/>
              <a:gd name="connsiteX610" fmla="*/ 3104581 w 9143989"/>
              <a:gd name="connsiteY610" fmla="*/ 604194 h 5143494"/>
              <a:gd name="connsiteX611" fmla="*/ 3213995 w 9143989"/>
              <a:gd name="connsiteY611" fmla="*/ 713606 h 5143494"/>
              <a:gd name="connsiteX612" fmla="*/ 3651628 w 9143989"/>
              <a:gd name="connsiteY612" fmla="*/ 713606 h 5143494"/>
              <a:gd name="connsiteX613" fmla="*/ 3761040 w 9143989"/>
              <a:gd name="connsiteY613" fmla="*/ 604194 h 5143494"/>
              <a:gd name="connsiteX614" fmla="*/ 3761040 w 9143989"/>
              <a:gd name="connsiteY614" fmla="*/ 166560 h 5143494"/>
              <a:gd name="connsiteX615" fmla="*/ 3651628 w 9143989"/>
              <a:gd name="connsiteY615" fmla="*/ 57148 h 5143494"/>
              <a:gd name="connsiteX616" fmla="*/ 3975991 w 9143989"/>
              <a:gd name="connsiteY616" fmla="*/ 57148 h 5143494"/>
              <a:gd name="connsiteX617" fmla="*/ 3866579 w 9143989"/>
              <a:gd name="connsiteY617" fmla="*/ 166560 h 5143494"/>
              <a:gd name="connsiteX618" fmla="*/ 3866579 w 9143989"/>
              <a:gd name="connsiteY618" fmla="*/ 604194 h 5143494"/>
              <a:gd name="connsiteX619" fmla="*/ 3975991 w 9143989"/>
              <a:gd name="connsiteY619" fmla="*/ 713605 h 5143494"/>
              <a:gd name="connsiteX620" fmla="*/ 4413617 w 9143989"/>
              <a:gd name="connsiteY620" fmla="*/ 713605 h 5143494"/>
              <a:gd name="connsiteX621" fmla="*/ 4523029 w 9143989"/>
              <a:gd name="connsiteY621" fmla="*/ 604194 h 5143494"/>
              <a:gd name="connsiteX622" fmla="*/ 4523029 w 9143989"/>
              <a:gd name="connsiteY622" fmla="*/ 166560 h 5143494"/>
              <a:gd name="connsiteX623" fmla="*/ 4413617 w 9143989"/>
              <a:gd name="connsiteY623" fmla="*/ 57148 h 5143494"/>
              <a:gd name="connsiteX624" fmla="*/ 4737982 w 9143989"/>
              <a:gd name="connsiteY624" fmla="*/ 57147 h 5143494"/>
              <a:gd name="connsiteX625" fmla="*/ 4628570 w 9143989"/>
              <a:gd name="connsiteY625" fmla="*/ 166559 h 5143494"/>
              <a:gd name="connsiteX626" fmla="*/ 4628570 w 9143989"/>
              <a:gd name="connsiteY626" fmla="*/ 604193 h 5143494"/>
              <a:gd name="connsiteX627" fmla="*/ 4737982 w 9143989"/>
              <a:gd name="connsiteY627" fmla="*/ 713605 h 5143494"/>
              <a:gd name="connsiteX628" fmla="*/ 5175616 w 9143989"/>
              <a:gd name="connsiteY628" fmla="*/ 713605 h 5143494"/>
              <a:gd name="connsiteX629" fmla="*/ 5285028 w 9143989"/>
              <a:gd name="connsiteY629" fmla="*/ 604193 h 5143494"/>
              <a:gd name="connsiteX630" fmla="*/ 5285028 w 9143989"/>
              <a:gd name="connsiteY630" fmla="*/ 166559 h 5143494"/>
              <a:gd name="connsiteX631" fmla="*/ 5175616 w 9143989"/>
              <a:gd name="connsiteY631" fmla="*/ 57147 h 5143494"/>
              <a:gd name="connsiteX632" fmla="*/ 5499981 w 9143989"/>
              <a:gd name="connsiteY632" fmla="*/ 57147 h 5143494"/>
              <a:gd name="connsiteX633" fmla="*/ 5390569 w 9143989"/>
              <a:gd name="connsiteY633" fmla="*/ 166559 h 5143494"/>
              <a:gd name="connsiteX634" fmla="*/ 5390569 w 9143989"/>
              <a:gd name="connsiteY634" fmla="*/ 604192 h 5143494"/>
              <a:gd name="connsiteX635" fmla="*/ 5499981 w 9143989"/>
              <a:gd name="connsiteY635" fmla="*/ 713605 h 5143494"/>
              <a:gd name="connsiteX636" fmla="*/ 5937615 w 9143989"/>
              <a:gd name="connsiteY636" fmla="*/ 713605 h 5143494"/>
              <a:gd name="connsiteX637" fmla="*/ 6047027 w 9143989"/>
              <a:gd name="connsiteY637" fmla="*/ 604192 h 5143494"/>
              <a:gd name="connsiteX638" fmla="*/ 6047027 w 9143989"/>
              <a:gd name="connsiteY638" fmla="*/ 166559 h 5143494"/>
              <a:gd name="connsiteX639" fmla="*/ 5937615 w 9143989"/>
              <a:gd name="connsiteY639" fmla="*/ 57147 h 5143494"/>
              <a:gd name="connsiteX640" fmla="*/ 6261980 w 9143989"/>
              <a:gd name="connsiteY640" fmla="*/ 57146 h 5143494"/>
              <a:gd name="connsiteX641" fmla="*/ 6152568 w 9143989"/>
              <a:gd name="connsiteY641" fmla="*/ 166558 h 5143494"/>
              <a:gd name="connsiteX642" fmla="*/ 6152568 w 9143989"/>
              <a:gd name="connsiteY642" fmla="*/ 604192 h 5143494"/>
              <a:gd name="connsiteX643" fmla="*/ 6261980 w 9143989"/>
              <a:gd name="connsiteY643" fmla="*/ 713604 h 5143494"/>
              <a:gd name="connsiteX644" fmla="*/ 6699614 w 9143989"/>
              <a:gd name="connsiteY644" fmla="*/ 713604 h 5143494"/>
              <a:gd name="connsiteX645" fmla="*/ 6809026 w 9143989"/>
              <a:gd name="connsiteY645" fmla="*/ 604192 h 5143494"/>
              <a:gd name="connsiteX646" fmla="*/ 6809026 w 9143989"/>
              <a:gd name="connsiteY646" fmla="*/ 166558 h 5143494"/>
              <a:gd name="connsiteX647" fmla="*/ 6699614 w 9143989"/>
              <a:gd name="connsiteY647" fmla="*/ 57146 h 5143494"/>
              <a:gd name="connsiteX648" fmla="*/ 7023979 w 9143989"/>
              <a:gd name="connsiteY648" fmla="*/ 57146 h 5143494"/>
              <a:gd name="connsiteX649" fmla="*/ 6914567 w 9143989"/>
              <a:gd name="connsiteY649" fmla="*/ 166558 h 5143494"/>
              <a:gd name="connsiteX650" fmla="*/ 6914567 w 9143989"/>
              <a:gd name="connsiteY650" fmla="*/ 604191 h 5143494"/>
              <a:gd name="connsiteX651" fmla="*/ 7023979 w 9143989"/>
              <a:gd name="connsiteY651" fmla="*/ 713604 h 5143494"/>
              <a:gd name="connsiteX652" fmla="*/ 7461613 w 9143989"/>
              <a:gd name="connsiteY652" fmla="*/ 713604 h 5143494"/>
              <a:gd name="connsiteX653" fmla="*/ 7571025 w 9143989"/>
              <a:gd name="connsiteY653" fmla="*/ 604191 h 5143494"/>
              <a:gd name="connsiteX654" fmla="*/ 7571025 w 9143989"/>
              <a:gd name="connsiteY654" fmla="*/ 166558 h 5143494"/>
              <a:gd name="connsiteX655" fmla="*/ 7461613 w 9143989"/>
              <a:gd name="connsiteY655" fmla="*/ 57146 h 5143494"/>
              <a:gd name="connsiteX656" fmla="*/ 7778358 w 9143989"/>
              <a:gd name="connsiteY656" fmla="*/ 57145 h 5143494"/>
              <a:gd name="connsiteX657" fmla="*/ 7668946 w 9143989"/>
              <a:gd name="connsiteY657" fmla="*/ 166557 h 5143494"/>
              <a:gd name="connsiteX658" fmla="*/ 7668946 w 9143989"/>
              <a:gd name="connsiteY658" fmla="*/ 604191 h 5143494"/>
              <a:gd name="connsiteX659" fmla="*/ 7778358 w 9143989"/>
              <a:gd name="connsiteY659" fmla="*/ 713603 h 5143494"/>
              <a:gd name="connsiteX660" fmla="*/ 8215992 w 9143989"/>
              <a:gd name="connsiteY660" fmla="*/ 713603 h 5143494"/>
              <a:gd name="connsiteX661" fmla="*/ 8325404 w 9143989"/>
              <a:gd name="connsiteY661" fmla="*/ 604191 h 5143494"/>
              <a:gd name="connsiteX662" fmla="*/ 8325404 w 9143989"/>
              <a:gd name="connsiteY662" fmla="*/ 166557 h 5143494"/>
              <a:gd name="connsiteX663" fmla="*/ 8215992 w 9143989"/>
              <a:gd name="connsiteY663" fmla="*/ 57145 h 5143494"/>
              <a:gd name="connsiteX664" fmla="*/ 8540357 w 9143989"/>
              <a:gd name="connsiteY664" fmla="*/ 57145 h 5143494"/>
              <a:gd name="connsiteX665" fmla="*/ 8430945 w 9143989"/>
              <a:gd name="connsiteY665" fmla="*/ 166557 h 5143494"/>
              <a:gd name="connsiteX666" fmla="*/ 8430945 w 9143989"/>
              <a:gd name="connsiteY666" fmla="*/ 604190 h 5143494"/>
              <a:gd name="connsiteX667" fmla="*/ 8540357 w 9143989"/>
              <a:gd name="connsiteY667" fmla="*/ 713603 h 5143494"/>
              <a:gd name="connsiteX668" fmla="*/ 8977991 w 9143989"/>
              <a:gd name="connsiteY668" fmla="*/ 713603 h 5143494"/>
              <a:gd name="connsiteX669" fmla="*/ 9087403 w 9143989"/>
              <a:gd name="connsiteY669" fmla="*/ 604190 h 5143494"/>
              <a:gd name="connsiteX670" fmla="*/ 9087403 w 9143989"/>
              <a:gd name="connsiteY670" fmla="*/ 166557 h 5143494"/>
              <a:gd name="connsiteX671" fmla="*/ 8977991 w 9143989"/>
              <a:gd name="connsiteY671" fmla="*/ 57145 h 5143494"/>
              <a:gd name="connsiteX672" fmla="*/ 0 w 9143989"/>
              <a:gd name="connsiteY672" fmla="*/ 0 h 5143494"/>
              <a:gd name="connsiteX673" fmla="*/ 9143989 w 9143989"/>
              <a:gd name="connsiteY673" fmla="*/ 0 h 5143494"/>
              <a:gd name="connsiteX674" fmla="*/ 9143989 w 9143989"/>
              <a:gd name="connsiteY674" fmla="*/ 5143494 h 5143494"/>
              <a:gd name="connsiteX675" fmla="*/ 0 w 9143989"/>
              <a:gd name="connsiteY675" fmla="*/ 5143494 h 5143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Lst>
            <a:rect l="l" t="t" r="r" b="b"/>
            <a:pathLst>
              <a:path w="9143989" h="5143494">
                <a:moveTo>
                  <a:pt x="8540357" y="4429886"/>
                </a:moveTo>
                <a:cubicBezTo>
                  <a:pt x="8479930" y="4429886"/>
                  <a:pt x="8430945" y="4478871"/>
                  <a:pt x="8430945" y="4539298"/>
                </a:cubicBezTo>
                <a:lnTo>
                  <a:pt x="8430945" y="4976932"/>
                </a:lnTo>
                <a:cubicBezTo>
                  <a:pt x="8430945" y="5037359"/>
                  <a:pt x="8479930" y="5086344"/>
                  <a:pt x="8540357" y="5086344"/>
                </a:cubicBezTo>
                <a:lnTo>
                  <a:pt x="8977991" y="5086344"/>
                </a:lnTo>
                <a:cubicBezTo>
                  <a:pt x="9038418" y="5086344"/>
                  <a:pt x="9087403" y="5037359"/>
                  <a:pt x="9087403" y="4976932"/>
                </a:cubicBezTo>
                <a:lnTo>
                  <a:pt x="9087403" y="4539298"/>
                </a:lnTo>
                <a:cubicBezTo>
                  <a:pt x="9087403" y="4478871"/>
                  <a:pt x="9038418" y="4429886"/>
                  <a:pt x="8977991" y="4429886"/>
                </a:cubicBezTo>
                <a:close/>
                <a:moveTo>
                  <a:pt x="7778358" y="4429886"/>
                </a:moveTo>
                <a:cubicBezTo>
                  <a:pt x="7717931" y="4429886"/>
                  <a:pt x="7668946" y="4478871"/>
                  <a:pt x="7668946" y="4539298"/>
                </a:cubicBezTo>
                <a:lnTo>
                  <a:pt x="7668946" y="4976932"/>
                </a:lnTo>
                <a:cubicBezTo>
                  <a:pt x="7668946" y="5037359"/>
                  <a:pt x="7717931" y="5086344"/>
                  <a:pt x="7778358" y="5086344"/>
                </a:cubicBezTo>
                <a:lnTo>
                  <a:pt x="8215992" y="5086344"/>
                </a:lnTo>
                <a:cubicBezTo>
                  <a:pt x="8276419" y="5086344"/>
                  <a:pt x="8325404" y="5037359"/>
                  <a:pt x="8325404" y="4976932"/>
                </a:cubicBezTo>
                <a:lnTo>
                  <a:pt x="8325404" y="4539298"/>
                </a:lnTo>
                <a:cubicBezTo>
                  <a:pt x="8325404" y="4478871"/>
                  <a:pt x="8276419" y="4429886"/>
                  <a:pt x="8215992" y="4429886"/>
                </a:cubicBezTo>
                <a:close/>
                <a:moveTo>
                  <a:pt x="7023979" y="4429886"/>
                </a:moveTo>
                <a:cubicBezTo>
                  <a:pt x="6963552" y="4429886"/>
                  <a:pt x="6914567" y="4478871"/>
                  <a:pt x="6914567" y="4539298"/>
                </a:cubicBezTo>
                <a:lnTo>
                  <a:pt x="6914567" y="4976932"/>
                </a:lnTo>
                <a:cubicBezTo>
                  <a:pt x="6914567" y="5037359"/>
                  <a:pt x="6963552" y="5086344"/>
                  <a:pt x="7023979" y="5086344"/>
                </a:cubicBezTo>
                <a:lnTo>
                  <a:pt x="7461613" y="5086344"/>
                </a:lnTo>
                <a:cubicBezTo>
                  <a:pt x="7522040" y="5086344"/>
                  <a:pt x="7571025" y="5037359"/>
                  <a:pt x="7571025" y="4976932"/>
                </a:cubicBezTo>
                <a:lnTo>
                  <a:pt x="7571025" y="4539298"/>
                </a:lnTo>
                <a:cubicBezTo>
                  <a:pt x="7571025" y="4478871"/>
                  <a:pt x="7522040" y="4429886"/>
                  <a:pt x="7461613" y="4429886"/>
                </a:cubicBezTo>
                <a:close/>
                <a:moveTo>
                  <a:pt x="6261980" y="4429886"/>
                </a:moveTo>
                <a:cubicBezTo>
                  <a:pt x="6201553" y="4429886"/>
                  <a:pt x="6152568" y="4478871"/>
                  <a:pt x="6152568" y="4539298"/>
                </a:cubicBezTo>
                <a:lnTo>
                  <a:pt x="6152568" y="4976932"/>
                </a:lnTo>
                <a:cubicBezTo>
                  <a:pt x="6152568" y="5037359"/>
                  <a:pt x="6201553" y="5086344"/>
                  <a:pt x="6261980" y="5086344"/>
                </a:cubicBezTo>
                <a:lnTo>
                  <a:pt x="6699614" y="5086344"/>
                </a:lnTo>
                <a:cubicBezTo>
                  <a:pt x="6760041" y="5086344"/>
                  <a:pt x="6809026" y="5037359"/>
                  <a:pt x="6809026" y="4976932"/>
                </a:cubicBezTo>
                <a:lnTo>
                  <a:pt x="6809026" y="4539298"/>
                </a:lnTo>
                <a:cubicBezTo>
                  <a:pt x="6809026" y="4478871"/>
                  <a:pt x="6760041" y="4429886"/>
                  <a:pt x="6699614" y="4429886"/>
                </a:cubicBezTo>
                <a:close/>
                <a:moveTo>
                  <a:pt x="5499981" y="4429886"/>
                </a:moveTo>
                <a:cubicBezTo>
                  <a:pt x="5439554" y="4429886"/>
                  <a:pt x="5390569" y="4478871"/>
                  <a:pt x="5390569" y="4539298"/>
                </a:cubicBezTo>
                <a:lnTo>
                  <a:pt x="5390569" y="4976932"/>
                </a:lnTo>
                <a:cubicBezTo>
                  <a:pt x="5390569" y="5037359"/>
                  <a:pt x="5439554" y="5086344"/>
                  <a:pt x="5499981" y="5086344"/>
                </a:cubicBezTo>
                <a:lnTo>
                  <a:pt x="5937615" y="5086344"/>
                </a:lnTo>
                <a:cubicBezTo>
                  <a:pt x="5998042" y="5086344"/>
                  <a:pt x="6047027" y="5037359"/>
                  <a:pt x="6047027" y="4976932"/>
                </a:cubicBezTo>
                <a:lnTo>
                  <a:pt x="6047027" y="4539298"/>
                </a:lnTo>
                <a:cubicBezTo>
                  <a:pt x="6047027" y="4478871"/>
                  <a:pt x="5998042" y="4429886"/>
                  <a:pt x="5937615" y="4429886"/>
                </a:cubicBezTo>
                <a:close/>
                <a:moveTo>
                  <a:pt x="4737982" y="4429886"/>
                </a:moveTo>
                <a:cubicBezTo>
                  <a:pt x="4677555" y="4429886"/>
                  <a:pt x="4628570" y="4478871"/>
                  <a:pt x="4628570" y="4539298"/>
                </a:cubicBezTo>
                <a:lnTo>
                  <a:pt x="4628570" y="4976932"/>
                </a:lnTo>
                <a:cubicBezTo>
                  <a:pt x="4628570" y="5037359"/>
                  <a:pt x="4677555" y="5086344"/>
                  <a:pt x="4737982" y="5086344"/>
                </a:cubicBezTo>
                <a:lnTo>
                  <a:pt x="5175616" y="5086344"/>
                </a:lnTo>
                <a:cubicBezTo>
                  <a:pt x="5236043" y="5086344"/>
                  <a:pt x="5285028" y="5037359"/>
                  <a:pt x="5285028" y="4976932"/>
                </a:cubicBezTo>
                <a:lnTo>
                  <a:pt x="5285028" y="4539298"/>
                </a:lnTo>
                <a:cubicBezTo>
                  <a:pt x="5285028" y="4478871"/>
                  <a:pt x="5236043" y="4429886"/>
                  <a:pt x="5175616" y="4429886"/>
                </a:cubicBezTo>
                <a:close/>
                <a:moveTo>
                  <a:pt x="3975990" y="4429886"/>
                </a:moveTo>
                <a:cubicBezTo>
                  <a:pt x="3915564" y="4429886"/>
                  <a:pt x="3866579" y="4478871"/>
                  <a:pt x="3866579" y="4539298"/>
                </a:cubicBezTo>
                <a:lnTo>
                  <a:pt x="3866579" y="4976932"/>
                </a:lnTo>
                <a:cubicBezTo>
                  <a:pt x="3866579" y="5037359"/>
                  <a:pt x="3915564" y="5086344"/>
                  <a:pt x="3975990" y="5086344"/>
                </a:cubicBezTo>
                <a:lnTo>
                  <a:pt x="4413617" y="5086344"/>
                </a:lnTo>
                <a:cubicBezTo>
                  <a:pt x="4474044" y="5086344"/>
                  <a:pt x="4523029" y="5037359"/>
                  <a:pt x="4523029" y="4976932"/>
                </a:cubicBezTo>
                <a:lnTo>
                  <a:pt x="4523029" y="4539298"/>
                </a:lnTo>
                <a:cubicBezTo>
                  <a:pt x="4523029" y="4478871"/>
                  <a:pt x="4474044" y="4429886"/>
                  <a:pt x="4413617" y="4429886"/>
                </a:cubicBezTo>
                <a:close/>
                <a:moveTo>
                  <a:pt x="3213993" y="4429886"/>
                </a:moveTo>
                <a:cubicBezTo>
                  <a:pt x="3153566" y="4429886"/>
                  <a:pt x="3104580" y="4478871"/>
                  <a:pt x="3104580" y="4539298"/>
                </a:cubicBezTo>
                <a:lnTo>
                  <a:pt x="3104580" y="4976932"/>
                </a:lnTo>
                <a:cubicBezTo>
                  <a:pt x="3104580" y="5037359"/>
                  <a:pt x="3153566" y="5086344"/>
                  <a:pt x="3213993" y="5086344"/>
                </a:cubicBezTo>
                <a:lnTo>
                  <a:pt x="3651627" y="5086344"/>
                </a:lnTo>
                <a:cubicBezTo>
                  <a:pt x="3712054" y="5086344"/>
                  <a:pt x="3761039" y="5037359"/>
                  <a:pt x="3761039" y="4976932"/>
                </a:cubicBezTo>
                <a:lnTo>
                  <a:pt x="3761039" y="4539298"/>
                </a:lnTo>
                <a:cubicBezTo>
                  <a:pt x="3761039" y="4478871"/>
                  <a:pt x="3712054" y="4429886"/>
                  <a:pt x="3651627" y="4429886"/>
                </a:cubicBezTo>
                <a:close/>
                <a:moveTo>
                  <a:pt x="2451995" y="4429886"/>
                </a:moveTo>
                <a:cubicBezTo>
                  <a:pt x="2391568" y="4429886"/>
                  <a:pt x="2342584" y="4478871"/>
                  <a:pt x="2342584" y="4539298"/>
                </a:cubicBezTo>
                <a:lnTo>
                  <a:pt x="2342584" y="4976932"/>
                </a:lnTo>
                <a:cubicBezTo>
                  <a:pt x="2342584" y="5037359"/>
                  <a:pt x="2391568" y="5086344"/>
                  <a:pt x="2451995" y="5086344"/>
                </a:cubicBezTo>
                <a:lnTo>
                  <a:pt x="2889629" y="5086344"/>
                </a:lnTo>
                <a:cubicBezTo>
                  <a:pt x="2950055" y="5086344"/>
                  <a:pt x="2999040" y="5037359"/>
                  <a:pt x="2999040" y="4976932"/>
                </a:cubicBezTo>
                <a:lnTo>
                  <a:pt x="2999040" y="4539298"/>
                </a:lnTo>
                <a:cubicBezTo>
                  <a:pt x="2999040" y="4478871"/>
                  <a:pt x="2950055" y="4429886"/>
                  <a:pt x="2889629" y="4429886"/>
                </a:cubicBezTo>
                <a:close/>
                <a:moveTo>
                  <a:pt x="1689996" y="4429886"/>
                </a:moveTo>
                <a:cubicBezTo>
                  <a:pt x="1629569" y="4429886"/>
                  <a:pt x="1580586" y="4478871"/>
                  <a:pt x="1580586" y="4539298"/>
                </a:cubicBezTo>
                <a:lnTo>
                  <a:pt x="1580586" y="4976932"/>
                </a:lnTo>
                <a:cubicBezTo>
                  <a:pt x="1580586" y="5037359"/>
                  <a:pt x="1629569" y="5086344"/>
                  <a:pt x="1689996" y="5086344"/>
                </a:cubicBezTo>
                <a:lnTo>
                  <a:pt x="2127633" y="5086344"/>
                </a:lnTo>
                <a:cubicBezTo>
                  <a:pt x="2188059" y="5086344"/>
                  <a:pt x="2237044" y="5037359"/>
                  <a:pt x="2237044" y="4976932"/>
                </a:cubicBezTo>
                <a:lnTo>
                  <a:pt x="2237044" y="4539298"/>
                </a:lnTo>
                <a:cubicBezTo>
                  <a:pt x="2237044" y="4478871"/>
                  <a:pt x="2188059" y="4429886"/>
                  <a:pt x="2127633" y="4429886"/>
                </a:cubicBezTo>
                <a:close/>
                <a:moveTo>
                  <a:pt x="927996" y="4429886"/>
                </a:moveTo>
                <a:cubicBezTo>
                  <a:pt x="867569" y="4429886"/>
                  <a:pt x="818584" y="4478871"/>
                  <a:pt x="818584" y="4539298"/>
                </a:cubicBezTo>
                <a:lnTo>
                  <a:pt x="818584" y="4976932"/>
                </a:lnTo>
                <a:cubicBezTo>
                  <a:pt x="818584" y="5037359"/>
                  <a:pt x="867569" y="5086344"/>
                  <a:pt x="927996" y="5086344"/>
                </a:cubicBezTo>
                <a:lnTo>
                  <a:pt x="1365636" y="5086344"/>
                </a:lnTo>
                <a:cubicBezTo>
                  <a:pt x="1426065" y="5086344"/>
                  <a:pt x="1475050" y="5037359"/>
                  <a:pt x="1475050" y="4976932"/>
                </a:cubicBezTo>
                <a:lnTo>
                  <a:pt x="1475050" y="4539298"/>
                </a:lnTo>
                <a:cubicBezTo>
                  <a:pt x="1475050" y="4478871"/>
                  <a:pt x="1426065" y="4429886"/>
                  <a:pt x="1365636" y="4429886"/>
                </a:cubicBezTo>
                <a:close/>
                <a:moveTo>
                  <a:pt x="165998" y="4429886"/>
                </a:moveTo>
                <a:cubicBezTo>
                  <a:pt x="105572" y="4429886"/>
                  <a:pt x="56587" y="4478871"/>
                  <a:pt x="56587" y="4539298"/>
                </a:cubicBezTo>
                <a:lnTo>
                  <a:pt x="56587" y="4976932"/>
                </a:lnTo>
                <a:cubicBezTo>
                  <a:pt x="56587" y="5037359"/>
                  <a:pt x="105572" y="5086344"/>
                  <a:pt x="165998" y="5086344"/>
                </a:cubicBezTo>
                <a:lnTo>
                  <a:pt x="603632" y="5086344"/>
                </a:lnTo>
                <a:cubicBezTo>
                  <a:pt x="664059" y="5086344"/>
                  <a:pt x="713044" y="5037359"/>
                  <a:pt x="713044" y="4976932"/>
                </a:cubicBezTo>
                <a:lnTo>
                  <a:pt x="713044" y="4539298"/>
                </a:lnTo>
                <a:cubicBezTo>
                  <a:pt x="713044" y="4478871"/>
                  <a:pt x="664059" y="4429886"/>
                  <a:pt x="603632" y="4429886"/>
                </a:cubicBezTo>
                <a:close/>
                <a:moveTo>
                  <a:pt x="8540357" y="3700488"/>
                </a:moveTo>
                <a:cubicBezTo>
                  <a:pt x="8479930" y="3700488"/>
                  <a:pt x="8430945" y="3749473"/>
                  <a:pt x="8430945" y="3809900"/>
                </a:cubicBezTo>
                <a:lnTo>
                  <a:pt x="8430945" y="4247534"/>
                </a:lnTo>
                <a:cubicBezTo>
                  <a:pt x="8430945" y="4307961"/>
                  <a:pt x="8479930" y="4356946"/>
                  <a:pt x="8540357" y="4356946"/>
                </a:cubicBezTo>
                <a:lnTo>
                  <a:pt x="8977991" y="4356946"/>
                </a:lnTo>
                <a:cubicBezTo>
                  <a:pt x="9038418" y="4356946"/>
                  <a:pt x="9087403" y="4307961"/>
                  <a:pt x="9087403" y="4247534"/>
                </a:cubicBezTo>
                <a:lnTo>
                  <a:pt x="9087403" y="3809900"/>
                </a:lnTo>
                <a:cubicBezTo>
                  <a:pt x="9087403" y="3749473"/>
                  <a:pt x="9038418" y="3700488"/>
                  <a:pt x="8977991" y="3700488"/>
                </a:cubicBezTo>
                <a:close/>
                <a:moveTo>
                  <a:pt x="7778358" y="3700488"/>
                </a:moveTo>
                <a:cubicBezTo>
                  <a:pt x="7717931" y="3700488"/>
                  <a:pt x="7668946" y="3749473"/>
                  <a:pt x="7668946" y="3809900"/>
                </a:cubicBezTo>
                <a:lnTo>
                  <a:pt x="7668946" y="4247534"/>
                </a:lnTo>
                <a:cubicBezTo>
                  <a:pt x="7668946" y="4307961"/>
                  <a:pt x="7717931" y="4356946"/>
                  <a:pt x="7778358" y="4356946"/>
                </a:cubicBezTo>
                <a:lnTo>
                  <a:pt x="8215992" y="4356946"/>
                </a:lnTo>
                <a:cubicBezTo>
                  <a:pt x="8276419" y="4356946"/>
                  <a:pt x="8325404" y="4307961"/>
                  <a:pt x="8325404" y="4247534"/>
                </a:cubicBezTo>
                <a:lnTo>
                  <a:pt x="8325404" y="3809900"/>
                </a:lnTo>
                <a:cubicBezTo>
                  <a:pt x="8325404" y="3749473"/>
                  <a:pt x="8276419" y="3700488"/>
                  <a:pt x="8215992" y="3700488"/>
                </a:cubicBezTo>
                <a:close/>
                <a:moveTo>
                  <a:pt x="7023979" y="3700488"/>
                </a:moveTo>
                <a:cubicBezTo>
                  <a:pt x="6963552" y="3700488"/>
                  <a:pt x="6914567" y="3749473"/>
                  <a:pt x="6914567" y="3809900"/>
                </a:cubicBezTo>
                <a:lnTo>
                  <a:pt x="6914567" y="4247534"/>
                </a:lnTo>
                <a:cubicBezTo>
                  <a:pt x="6914567" y="4307961"/>
                  <a:pt x="6963552" y="4356946"/>
                  <a:pt x="7023979" y="4356946"/>
                </a:cubicBezTo>
                <a:lnTo>
                  <a:pt x="7461613" y="4356946"/>
                </a:lnTo>
                <a:cubicBezTo>
                  <a:pt x="7522040" y="4356946"/>
                  <a:pt x="7571025" y="4307961"/>
                  <a:pt x="7571025" y="4247534"/>
                </a:cubicBezTo>
                <a:lnTo>
                  <a:pt x="7571025" y="3809900"/>
                </a:lnTo>
                <a:cubicBezTo>
                  <a:pt x="7571025" y="3749473"/>
                  <a:pt x="7522040" y="3700488"/>
                  <a:pt x="7461613" y="3700488"/>
                </a:cubicBezTo>
                <a:close/>
                <a:moveTo>
                  <a:pt x="6261980" y="3700488"/>
                </a:moveTo>
                <a:cubicBezTo>
                  <a:pt x="6201553" y="3700488"/>
                  <a:pt x="6152568" y="3749473"/>
                  <a:pt x="6152568" y="3809900"/>
                </a:cubicBezTo>
                <a:lnTo>
                  <a:pt x="6152568" y="4247534"/>
                </a:lnTo>
                <a:cubicBezTo>
                  <a:pt x="6152568" y="4307961"/>
                  <a:pt x="6201553" y="4356946"/>
                  <a:pt x="6261980" y="4356946"/>
                </a:cubicBezTo>
                <a:lnTo>
                  <a:pt x="6699614" y="4356946"/>
                </a:lnTo>
                <a:cubicBezTo>
                  <a:pt x="6760041" y="4356946"/>
                  <a:pt x="6809026" y="4307961"/>
                  <a:pt x="6809026" y="4247534"/>
                </a:cubicBezTo>
                <a:lnTo>
                  <a:pt x="6809026" y="3809900"/>
                </a:lnTo>
                <a:cubicBezTo>
                  <a:pt x="6809026" y="3749473"/>
                  <a:pt x="6760041" y="3700488"/>
                  <a:pt x="6699614" y="3700488"/>
                </a:cubicBezTo>
                <a:close/>
                <a:moveTo>
                  <a:pt x="5499981" y="3700488"/>
                </a:moveTo>
                <a:cubicBezTo>
                  <a:pt x="5439554" y="3700488"/>
                  <a:pt x="5390569" y="3749473"/>
                  <a:pt x="5390569" y="3809900"/>
                </a:cubicBezTo>
                <a:lnTo>
                  <a:pt x="5390569" y="4247534"/>
                </a:lnTo>
                <a:cubicBezTo>
                  <a:pt x="5390569" y="4307961"/>
                  <a:pt x="5439554" y="4356946"/>
                  <a:pt x="5499981" y="4356946"/>
                </a:cubicBezTo>
                <a:lnTo>
                  <a:pt x="5937615" y="4356946"/>
                </a:lnTo>
                <a:cubicBezTo>
                  <a:pt x="5998042" y="4356946"/>
                  <a:pt x="6047027" y="4307961"/>
                  <a:pt x="6047027" y="4247534"/>
                </a:cubicBezTo>
                <a:lnTo>
                  <a:pt x="6047027" y="3809900"/>
                </a:lnTo>
                <a:cubicBezTo>
                  <a:pt x="6047027" y="3749473"/>
                  <a:pt x="5998042" y="3700488"/>
                  <a:pt x="5937615" y="3700488"/>
                </a:cubicBezTo>
                <a:close/>
                <a:moveTo>
                  <a:pt x="4737982" y="3700488"/>
                </a:moveTo>
                <a:cubicBezTo>
                  <a:pt x="4677555" y="3700488"/>
                  <a:pt x="4628570" y="3749473"/>
                  <a:pt x="4628570" y="3809900"/>
                </a:cubicBezTo>
                <a:lnTo>
                  <a:pt x="4628570" y="4247534"/>
                </a:lnTo>
                <a:cubicBezTo>
                  <a:pt x="4628570" y="4307961"/>
                  <a:pt x="4677555" y="4356946"/>
                  <a:pt x="4737982" y="4356946"/>
                </a:cubicBezTo>
                <a:lnTo>
                  <a:pt x="5175616" y="4356946"/>
                </a:lnTo>
                <a:cubicBezTo>
                  <a:pt x="5236043" y="4356946"/>
                  <a:pt x="5285028" y="4307961"/>
                  <a:pt x="5285028" y="4247534"/>
                </a:cubicBezTo>
                <a:lnTo>
                  <a:pt x="5285028" y="3809900"/>
                </a:lnTo>
                <a:cubicBezTo>
                  <a:pt x="5285028" y="3749473"/>
                  <a:pt x="5236043" y="3700488"/>
                  <a:pt x="5175616" y="3700488"/>
                </a:cubicBezTo>
                <a:close/>
                <a:moveTo>
                  <a:pt x="3975991" y="3700488"/>
                </a:moveTo>
                <a:cubicBezTo>
                  <a:pt x="3915564" y="3700488"/>
                  <a:pt x="3866579" y="3749473"/>
                  <a:pt x="3866579" y="3809900"/>
                </a:cubicBezTo>
                <a:lnTo>
                  <a:pt x="3866579" y="4247534"/>
                </a:lnTo>
                <a:cubicBezTo>
                  <a:pt x="3866579" y="4307961"/>
                  <a:pt x="3915564" y="4356946"/>
                  <a:pt x="3975991" y="4356946"/>
                </a:cubicBezTo>
                <a:lnTo>
                  <a:pt x="4413617" y="4356946"/>
                </a:lnTo>
                <a:cubicBezTo>
                  <a:pt x="4474044" y="4356946"/>
                  <a:pt x="4523029" y="4307961"/>
                  <a:pt x="4523029" y="4247534"/>
                </a:cubicBezTo>
                <a:lnTo>
                  <a:pt x="4523029" y="3809900"/>
                </a:lnTo>
                <a:cubicBezTo>
                  <a:pt x="4523029" y="3749473"/>
                  <a:pt x="4474044" y="3700488"/>
                  <a:pt x="4413617" y="3700488"/>
                </a:cubicBezTo>
                <a:close/>
                <a:moveTo>
                  <a:pt x="3213993" y="3700488"/>
                </a:moveTo>
                <a:cubicBezTo>
                  <a:pt x="3153566" y="3700488"/>
                  <a:pt x="3104581" y="3749473"/>
                  <a:pt x="3104581" y="3809900"/>
                </a:cubicBezTo>
                <a:lnTo>
                  <a:pt x="3104581" y="4247534"/>
                </a:lnTo>
                <a:cubicBezTo>
                  <a:pt x="3104581" y="4307961"/>
                  <a:pt x="3153566" y="4356946"/>
                  <a:pt x="3213993" y="4356946"/>
                </a:cubicBezTo>
                <a:lnTo>
                  <a:pt x="3651627" y="4356946"/>
                </a:lnTo>
                <a:cubicBezTo>
                  <a:pt x="3712054" y="4356946"/>
                  <a:pt x="3761039" y="4307961"/>
                  <a:pt x="3761039" y="4247534"/>
                </a:cubicBezTo>
                <a:lnTo>
                  <a:pt x="3761039" y="3809900"/>
                </a:lnTo>
                <a:cubicBezTo>
                  <a:pt x="3761039" y="3749473"/>
                  <a:pt x="3712054" y="3700488"/>
                  <a:pt x="3651627" y="3700488"/>
                </a:cubicBezTo>
                <a:close/>
                <a:moveTo>
                  <a:pt x="2451995" y="3700488"/>
                </a:moveTo>
                <a:cubicBezTo>
                  <a:pt x="2391569" y="3700488"/>
                  <a:pt x="2342584" y="3749473"/>
                  <a:pt x="2342584" y="3809900"/>
                </a:cubicBezTo>
                <a:lnTo>
                  <a:pt x="2342584" y="4247534"/>
                </a:lnTo>
                <a:cubicBezTo>
                  <a:pt x="2342584" y="4307961"/>
                  <a:pt x="2391569" y="4356946"/>
                  <a:pt x="2451995" y="4356946"/>
                </a:cubicBezTo>
                <a:lnTo>
                  <a:pt x="2889629" y="4356946"/>
                </a:lnTo>
                <a:cubicBezTo>
                  <a:pt x="2950055" y="4356946"/>
                  <a:pt x="2999040" y="4307961"/>
                  <a:pt x="2999040" y="4247534"/>
                </a:cubicBezTo>
                <a:lnTo>
                  <a:pt x="2999040" y="3809900"/>
                </a:lnTo>
                <a:cubicBezTo>
                  <a:pt x="2999040" y="3749473"/>
                  <a:pt x="2950055" y="3700488"/>
                  <a:pt x="2889629" y="3700488"/>
                </a:cubicBezTo>
                <a:close/>
                <a:moveTo>
                  <a:pt x="1689996" y="3700488"/>
                </a:moveTo>
                <a:cubicBezTo>
                  <a:pt x="1629569" y="3700488"/>
                  <a:pt x="1580586" y="3749473"/>
                  <a:pt x="1580586" y="3809900"/>
                </a:cubicBezTo>
                <a:lnTo>
                  <a:pt x="1580586" y="4247534"/>
                </a:lnTo>
                <a:cubicBezTo>
                  <a:pt x="1580586" y="4307961"/>
                  <a:pt x="1629569" y="4356946"/>
                  <a:pt x="1689996" y="4356946"/>
                </a:cubicBezTo>
                <a:lnTo>
                  <a:pt x="2127633" y="4356946"/>
                </a:lnTo>
                <a:cubicBezTo>
                  <a:pt x="2188060" y="4356946"/>
                  <a:pt x="2237045" y="4307961"/>
                  <a:pt x="2237045" y="4247534"/>
                </a:cubicBezTo>
                <a:lnTo>
                  <a:pt x="2237045" y="3809900"/>
                </a:lnTo>
                <a:cubicBezTo>
                  <a:pt x="2237045" y="3749473"/>
                  <a:pt x="2188060" y="3700488"/>
                  <a:pt x="2127633" y="3700488"/>
                </a:cubicBezTo>
                <a:close/>
                <a:moveTo>
                  <a:pt x="927996" y="3700488"/>
                </a:moveTo>
                <a:cubicBezTo>
                  <a:pt x="867569" y="3700488"/>
                  <a:pt x="818584" y="3749473"/>
                  <a:pt x="818584" y="3809900"/>
                </a:cubicBezTo>
                <a:lnTo>
                  <a:pt x="818584" y="4247534"/>
                </a:lnTo>
                <a:cubicBezTo>
                  <a:pt x="818584" y="4307961"/>
                  <a:pt x="867569" y="4356946"/>
                  <a:pt x="927996" y="4356946"/>
                </a:cubicBezTo>
                <a:lnTo>
                  <a:pt x="1365637" y="4356946"/>
                </a:lnTo>
                <a:cubicBezTo>
                  <a:pt x="1426065" y="4356946"/>
                  <a:pt x="1475050" y="4307961"/>
                  <a:pt x="1475050" y="4247534"/>
                </a:cubicBezTo>
                <a:lnTo>
                  <a:pt x="1475050" y="3809900"/>
                </a:lnTo>
                <a:cubicBezTo>
                  <a:pt x="1475050" y="3749473"/>
                  <a:pt x="1426065" y="3700488"/>
                  <a:pt x="1365637" y="3700488"/>
                </a:cubicBezTo>
                <a:close/>
                <a:moveTo>
                  <a:pt x="165999" y="3700488"/>
                </a:moveTo>
                <a:cubicBezTo>
                  <a:pt x="105572" y="3700488"/>
                  <a:pt x="56587" y="3749473"/>
                  <a:pt x="56587" y="3809900"/>
                </a:cubicBezTo>
                <a:lnTo>
                  <a:pt x="56587" y="4247534"/>
                </a:lnTo>
                <a:cubicBezTo>
                  <a:pt x="56587" y="4307961"/>
                  <a:pt x="105572" y="4356946"/>
                  <a:pt x="165999" y="4356946"/>
                </a:cubicBezTo>
                <a:lnTo>
                  <a:pt x="603632" y="4356946"/>
                </a:lnTo>
                <a:cubicBezTo>
                  <a:pt x="664059" y="4356946"/>
                  <a:pt x="713044" y="4307961"/>
                  <a:pt x="713044" y="4247534"/>
                </a:cubicBezTo>
                <a:lnTo>
                  <a:pt x="713044" y="3809900"/>
                </a:lnTo>
                <a:cubicBezTo>
                  <a:pt x="713044" y="3749473"/>
                  <a:pt x="664059" y="3700488"/>
                  <a:pt x="603632" y="3700488"/>
                </a:cubicBezTo>
                <a:close/>
                <a:moveTo>
                  <a:pt x="8540357" y="2971089"/>
                </a:moveTo>
                <a:cubicBezTo>
                  <a:pt x="8479930" y="2971089"/>
                  <a:pt x="8430945" y="3020074"/>
                  <a:pt x="8430945" y="3080501"/>
                </a:cubicBezTo>
                <a:lnTo>
                  <a:pt x="8430945" y="3518135"/>
                </a:lnTo>
                <a:cubicBezTo>
                  <a:pt x="8430945" y="3578562"/>
                  <a:pt x="8479930" y="3627547"/>
                  <a:pt x="8540357" y="3627547"/>
                </a:cubicBezTo>
                <a:lnTo>
                  <a:pt x="8977991" y="3627547"/>
                </a:lnTo>
                <a:cubicBezTo>
                  <a:pt x="9038418" y="3627547"/>
                  <a:pt x="9087403" y="3578562"/>
                  <a:pt x="9087403" y="3518135"/>
                </a:cubicBezTo>
                <a:lnTo>
                  <a:pt x="9087403" y="3080501"/>
                </a:lnTo>
                <a:cubicBezTo>
                  <a:pt x="9087403" y="3020074"/>
                  <a:pt x="9038418" y="2971089"/>
                  <a:pt x="8977991" y="2971089"/>
                </a:cubicBezTo>
                <a:close/>
                <a:moveTo>
                  <a:pt x="7778358" y="2971089"/>
                </a:moveTo>
                <a:cubicBezTo>
                  <a:pt x="7717931" y="2971089"/>
                  <a:pt x="7668946" y="3020074"/>
                  <a:pt x="7668946" y="3080501"/>
                </a:cubicBezTo>
                <a:lnTo>
                  <a:pt x="7668946" y="3518135"/>
                </a:lnTo>
                <a:cubicBezTo>
                  <a:pt x="7668946" y="3578562"/>
                  <a:pt x="7717931" y="3627547"/>
                  <a:pt x="7778358" y="3627547"/>
                </a:cubicBezTo>
                <a:lnTo>
                  <a:pt x="8215992" y="3627547"/>
                </a:lnTo>
                <a:cubicBezTo>
                  <a:pt x="8276419" y="3627547"/>
                  <a:pt x="8325404" y="3578562"/>
                  <a:pt x="8325404" y="3518135"/>
                </a:cubicBezTo>
                <a:lnTo>
                  <a:pt x="8325404" y="3080501"/>
                </a:lnTo>
                <a:cubicBezTo>
                  <a:pt x="8325404" y="3020074"/>
                  <a:pt x="8276419" y="2971089"/>
                  <a:pt x="8215992" y="2971089"/>
                </a:cubicBezTo>
                <a:close/>
                <a:moveTo>
                  <a:pt x="7023979" y="2971089"/>
                </a:moveTo>
                <a:cubicBezTo>
                  <a:pt x="6963552" y="2971089"/>
                  <a:pt x="6914567" y="3020074"/>
                  <a:pt x="6914567" y="3080501"/>
                </a:cubicBezTo>
                <a:lnTo>
                  <a:pt x="6914567" y="3518135"/>
                </a:lnTo>
                <a:cubicBezTo>
                  <a:pt x="6914567" y="3578562"/>
                  <a:pt x="6963552" y="3627547"/>
                  <a:pt x="7023979" y="3627547"/>
                </a:cubicBezTo>
                <a:lnTo>
                  <a:pt x="7461613" y="3627547"/>
                </a:lnTo>
                <a:cubicBezTo>
                  <a:pt x="7522040" y="3627547"/>
                  <a:pt x="7571025" y="3578562"/>
                  <a:pt x="7571025" y="3518135"/>
                </a:cubicBezTo>
                <a:lnTo>
                  <a:pt x="7571025" y="3080501"/>
                </a:lnTo>
                <a:cubicBezTo>
                  <a:pt x="7571025" y="3020074"/>
                  <a:pt x="7522040" y="2971089"/>
                  <a:pt x="7461613" y="2971089"/>
                </a:cubicBezTo>
                <a:close/>
                <a:moveTo>
                  <a:pt x="6261980" y="2971089"/>
                </a:moveTo>
                <a:cubicBezTo>
                  <a:pt x="6201553" y="2971089"/>
                  <a:pt x="6152568" y="3020074"/>
                  <a:pt x="6152568" y="3080501"/>
                </a:cubicBezTo>
                <a:lnTo>
                  <a:pt x="6152568" y="3518135"/>
                </a:lnTo>
                <a:cubicBezTo>
                  <a:pt x="6152568" y="3578562"/>
                  <a:pt x="6201553" y="3627547"/>
                  <a:pt x="6261980" y="3627547"/>
                </a:cubicBezTo>
                <a:lnTo>
                  <a:pt x="6699614" y="3627547"/>
                </a:lnTo>
                <a:cubicBezTo>
                  <a:pt x="6760041" y="3627547"/>
                  <a:pt x="6809026" y="3578562"/>
                  <a:pt x="6809026" y="3518135"/>
                </a:cubicBezTo>
                <a:lnTo>
                  <a:pt x="6809026" y="3080501"/>
                </a:lnTo>
                <a:cubicBezTo>
                  <a:pt x="6809026" y="3020074"/>
                  <a:pt x="6760041" y="2971089"/>
                  <a:pt x="6699614" y="2971089"/>
                </a:cubicBezTo>
                <a:close/>
                <a:moveTo>
                  <a:pt x="5499981" y="2971089"/>
                </a:moveTo>
                <a:cubicBezTo>
                  <a:pt x="5439554" y="2971089"/>
                  <a:pt x="5390569" y="3020074"/>
                  <a:pt x="5390569" y="3080501"/>
                </a:cubicBezTo>
                <a:lnTo>
                  <a:pt x="5390569" y="3518135"/>
                </a:lnTo>
                <a:cubicBezTo>
                  <a:pt x="5390569" y="3578562"/>
                  <a:pt x="5439554" y="3627547"/>
                  <a:pt x="5499981" y="3627547"/>
                </a:cubicBezTo>
                <a:lnTo>
                  <a:pt x="5937615" y="3627547"/>
                </a:lnTo>
                <a:cubicBezTo>
                  <a:pt x="5998042" y="3627547"/>
                  <a:pt x="6047027" y="3578562"/>
                  <a:pt x="6047027" y="3518135"/>
                </a:cubicBezTo>
                <a:lnTo>
                  <a:pt x="6047027" y="3080501"/>
                </a:lnTo>
                <a:cubicBezTo>
                  <a:pt x="6047027" y="3020074"/>
                  <a:pt x="5998042" y="2971089"/>
                  <a:pt x="5937615" y="2971089"/>
                </a:cubicBezTo>
                <a:close/>
                <a:moveTo>
                  <a:pt x="4737982" y="2971089"/>
                </a:moveTo>
                <a:cubicBezTo>
                  <a:pt x="4677555" y="2971089"/>
                  <a:pt x="4628570" y="3020074"/>
                  <a:pt x="4628570" y="3080501"/>
                </a:cubicBezTo>
                <a:lnTo>
                  <a:pt x="4628570" y="3518135"/>
                </a:lnTo>
                <a:cubicBezTo>
                  <a:pt x="4628570" y="3578562"/>
                  <a:pt x="4677555" y="3627547"/>
                  <a:pt x="4737982" y="3627547"/>
                </a:cubicBezTo>
                <a:lnTo>
                  <a:pt x="5175616" y="3627547"/>
                </a:lnTo>
                <a:cubicBezTo>
                  <a:pt x="5236043" y="3627547"/>
                  <a:pt x="5285028" y="3578562"/>
                  <a:pt x="5285028" y="3518135"/>
                </a:cubicBezTo>
                <a:lnTo>
                  <a:pt x="5285028" y="3080501"/>
                </a:lnTo>
                <a:cubicBezTo>
                  <a:pt x="5285028" y="3020074"/>
                  <a:pt x="5236043" y="2971089"/>
                  <a:pt x="5175616" y="2971089"/>
                </a:cubicBezTo>
                <a:close/>
                <a:moveTo>
                  <a:pt x="3975991" y="2971089"/>
                </a:moveTo>
                <a:cubicBezTo>
                  <a:pt x="3915564" y="2971089"/>
                  <a:pt x="3866579" y="3020074"/>
                  <a:pt x="3866579" y="3080501"/>
                </a:cubicBezTo>
                <a:lnTo>
                  <a:pt x="3866579" y="3518135"/>
                </a:lnTo>
                <a:cubicBezTo>
                  <a:pt x="3866579" y="3578562"/>
                  <a:pt x="3915564" y="3627547"/>
                  <a:pt x="3975991" y="3627547"/>
                </a:cubicBezTo>
                <a:lnTo>
                  <a:pt x="4413617" y="3627547"/>
                </a:lnTo>
                <a:cubicBezTo>
                  <a:pt x="4474044" y="3627547"/>
                  <a:pt x="4523029" y="3578562"/>
                  <a:pt x="4523029" y="3518135"/>
                </a:cubicBezTo>
                <a:lnTo>
                  <a:pt x="4523029" y="3080501"/>
                </a:lnTo>
                <a:cubicBezTo>
                  <a:pt x="4523029" y="3020074"/>
                  <a:pt x="4474044" y="2971089"/>
                  <a:pt x="4413617" y="2971089"/>
                </a:cubicBezTo>
                <a:close/>
                <a:moveTo>
                  <a:pt x="3213993" y="2971089"/>
                </a:moveTo>
                <a:cubicBezTo>
                  <a:pt x="3153566" y="2971089"/>
                  <a:pt x="3104581" y="3020074"/>
                  <a:pt x="3104581" y="3080501"/>
                </a:cubicBezTo>
                <a:lnTo>
                  <a:pt x="3104581" y="3518135"/>
                </a:lnTo>
                <a:cubicBezTo>
                  <a:pt x="3104581" y="3578562"/>
                  <a:pt x="3153566" y="3627547"/>
                  <a:pt x="3213993" y="3627547"/>
                </a:cubicBezTo>
                <a:lnTo>
                  <a:pt x="3651627" y="3627547"/>
                </a:lnTo>
                <a:cubicBezTo>
                  <a:pt x="3712054" y="3627547"/>
                  <a:pt x="3761039" y="3578562"/>
                  <a:pt x="3761039" y="3518135"/>
                </a:cubicBezTo>
                <a:lnTo>
                  <a:pt x="3761039" y="3080501"/>
                </a:lnTo>
                <a:cubicBezTo>
                  <a:pt x="3761039" y="3020074"/>
                  <a:pt x="3712054" y="2971089"/>
                  <a:pt x="3651627" y="2971089"/>
                </a:cubicBezTo>
                <a:close/>
                <a:moveTo>
                  <a:pt x="2451995" y="2971089"/>
                </a:moveTo>
                <a:cubicBezTo>
                  <a:pt x="2391569" y="2971089"/>
                  <a:pt x="2342584" y="3020074"/>
                  <a:pt x="2342584" y="3080501"/>
                </a:cubicBezTo>
                <a:lnTo>
                  <a:pt x="2342584" y="3518135"/>
                </a:lnTo>
                <a:cubicBezTo>
                  <a:pt x="2342584" y="3578562"/>
                  <a:pt x="2391569" y="3627547"/>
                  <a:pt x="2451995" y="3627547"/>
                </a:cubicBezTo>
                <a:lnTo>
                  <a:pt x="2889629" y="3627547"/>
                </a:lnTo>
                <a:cubicBezTo>
                  <a:pt x="2950055" y="3627547"/>
                  <a:pt x="2999040" y="3578562"/>
                  <a:pt x="2999040" y="3518135"/>
                </a:cubicBezTo>
                <a:lnTo>
                  <a:pt x="2999040" y="3080501"/>
                </a:lnTo>
                <a:cubicBezTo>
                  <a:pt x="2999040" y="3020074"/>
                  <a:pt x="2950055" y="2971089"/>
                  <a:pt x="2889629" y="2971089"/>
                </a:cubicBezTo>
                <a:close/>
                <a:moveTo>
                  <a:pt x="1689997" y="2971089"/>
                </a:moveTo>
                <a:cubicBezTo>
                  <a:pt x="1629569" y="2971089"/>
                  <a:pt x="1580587" y="3020074"/>
                  <a:pt x="1580587" y="3080501"/>
                </a:cubicBezTo>
                <a:lnTo>
                  <a:pt x="1580587" y="3518135"/>
                </a:lnTo>
                <a:cubicBezTo>
                  <a:pt x="1580587" y="3578562"/>
                  <a:pt x="1629569" y="3627547"/>
                  <a:pt x="1689997" y="3627547"/>
                </a:cubicBezTo>
                <a:lnTo>
                  <a:pt x="2127633" y="3627547"/>
                </a:lnTo>
                <a:cubicBezTo>
                  <a:pt x="2188060" y="3627547"/>
                  <a:pt x="2237045" y="3578562"/>
                  <a:pt x="2237045" y="3518135"/>
                </a:cubicBezTo>
                <a:lnTo>
                  <a:pt x="2237045" y="3080501"/>
                </a:lnTo>
                <a:cubicBezTo>
                  <a:pt x="2237045" y="3020074"/>
                  <a:pt x="2188060" y="2971089"/>
                  <a:pt x="2127633" y="2971089"/>
                </a:cubicBezTo>
                <a:close/>
                <a:moveTo>
                  <a:pt x="927996" y="2971089"/>
                </a:moveTo>
                <a:cubicBezTo>
                  <a:pt x="867569" y="2971089"/>
                  <a:pt x="818584" y="3020074"/>
                  <a:pt x="818584" y="3080501"/>
                </a:cubicBezTo>
                <a:lnTo>
                  <a:pt x="818584" y="3518135"/>
                </a:lnTo>
                <a:cubicBezTo>
                  <a:pt x="818584" y="3578562"/>
                  <a:pt x="867569" y="3627547"/>
                  <a:pt x="927996" y="3627547"/>
                </a:cubicBezTo>
                <a:lnTo>
                  <a:pt x="1365637" y="3627547"/>
                </a:lnTo>
                <a:cubicBezTo>
                  <a:pt x="1426065" y="3627547"/>
                  <a:pt x="1475050" y="3578562"/>
                  <a:pt x="1475050" y="3518135"/>
                </a:cubicBezTo>
                <a:lnTo>
                  <a:pt x="1475050" y="3080501"/>
                </a:lnTo>
                <a:cubicBezTo>
                  <a:pt x="1475050" y="3020074"/>
                  <a:pt x="1426065" y="2971089"/>
                  <a:pt x="1365637" y="2971089"/>
                </a:cubicBezTo>
                <a:close/>
                <a:moveTo>
                  <a:pt x="165999" y="2971089"/>
                </a:moveTo>
                <a:cubicBezTo>
                  <a:pt x="105572" y="2971089"/>
                  <a:pt x="56587" y="3020074"/>
                  <a:pt x="56587" y="3080501"/>
                </a:cubicBezTo>
                <a:lnTo>
                  <a:pt x="56587" y="3518135"/>
                </a:lnTo>
                <a:cubicBezTo>
                  <a:pt x="56587" y="3578562"/>
                  <a:pt x="105572" y="3627547"/>
                  <a:pt x="165999" y="3627547"/>
                </a:cubicBezTo>
                <a:lnTo>
                  <a:pt x="603632" y="3627547"/>
                </a:lnTo>
                <a:cubicBezTo>
                  <a:pt x="664059" y="3627547"/>
                  <a:pt x="713044" y="3578562"/>
                  <a:pt x="713044" y="3518135"/>
                </a:cubicBezTo>
                <a:lnTo>
                  <a:pt x="713044" y="3080501"/>
                </a:lnTo>
                <a:cubicBezTo>
                  <a:pt x="713044" y="3020074"/>
                  <a:pt x="664059" y="2971089"/>
                  <a:pt x="603632" y="2971089"/>
                </a:cubicBezTo>
                <a:close/>
                <a:moveTo>
                  <a:pt x="8540357" y="2245338"/>
                </a:moveTo>
                <a:cubicBezTo>
                  <a:pt x="8479930" y="2245338"/>
                  <a:pt x="8430945" y="2294323"/>
                  <a:pt x="8430945" y="2354750"/>
                </a:cubicBezTo>
                <a:lnTo>
                  <a:pt x="8430945" y="2792384"/>
                </a:lnTo>
                <a:cubicBezTo>
                  <a:pt x="8430945" y="2852811"/>
                  <a:pt x="8479930" y="2901796"/>
                  <a:pt x="8540357" y="2901796"/>
                </a:cubicBezTo>
                <a:lnTo>
                  <a:pt x="8977991" y="2901796"/>
                </a:lnTo>
                <a:cubicBezTo>
                  <a:pt x="9038418" y="2901796"/>
                  <a:pt x="9087403" y="2852811"/>
                  <a:pt x="9087403" y="2792384"/>
                </a:cubicBezTo>
                <a:lnTo>
                  <a:pt x="9087403" y="2354750"/>
                </a:lnTo>
                <a:cubicBezTo>
                  <a:pt x="9087403" y="2294323"/>
                  <a:pt x="9038418" y="2245338"/>
                  <a:pt x="8977991" y="2245338"/>
                </a:cubicBezTo>
                <a:close/>
                <a:moveTo>
                  <a:pt x="7778358" y="2245338"/>
                </a:moveTo>
                <a:cubicBezTo>
                  <a:pt x="7717931" y="2245338"/>
                  <a:pt x="7668946" y="2294323"/>
                  <a:pt x="7668946" y="2354750"/>
                </a:cubicBezTo>
                <a:lnTo>
                  <a:pt x="7668946" y="2792384"/>
                </a:lnTo>
                <a:cubicBezTo>
                  <a:pt x="7668946" y="2852811"/>
                  <a:pt x="7717931" y="2901796"/>
                  <a:pt x="7778358" y="2901796"/>
                </a:cubicBezTo>
                <a:lnTo>
                  <a:pt x="8215992" y="2901796"/>
                </a:lnTo>
                <a:cubicBezTo>
                  <a:pt x="8276419" y="2901796"/>
                  <a:pt x="8325404" y="2852811"/>
                  <a:pt x="8325404" y="2792384"/>
                </a:cubicBezTo>
                <a:lnTo>
                  <a:pt x="8325404" y="2354750"/>
                </a:lnTo>
                <a:cubicBezTo>
                  <a:pt x="8325404" y="2294323"/>
                  <a:pt x="8276419" y="2245338"/>
                  <a:pt x="8215992" y="2245338"/>
                </a:cubicBezTo>
                <a:close/>
                <a:moveTo>
                  <a:pt x="7023979" y="2245338"/>
                </a:moveTo>
                <a:cubicBezTo>
                  <a:pt x="6963552" y="2245338"/>
                  <a:pt x="6914567" y="2294323"/>
                  <a:pt x="6914567" y="2354750"/>
                </a:cubicBezTo>
                <a:lnTo>
                  <a:pt x="6914567" y="2792384"/>
                </a:lnTo>
                <a:cubicBezTo>
                  <a:pt x="6914567" y="2852811"/>
                  <a:pt x="6963552" y="2901796"/>
                  <a:pt x="7023979" y="2901796"/>
                </a:cubicBezTo>
                <a:lnTo>
                  <a:pt x="7461613" y="2901796"/>
                </a:lnTo>
                <a:cubicBezTo>
                  <a:pt x="7522040" y="2901796"/>
                  <a:pt x="7571025" y="2852811"/>
                  <a:pt x="7571025" y="2792384"/>
                </a:cubicBezTo>
                <a:lnTo>
                  <a:pt x="7571025" y="2354750"/>
                </a:lnTo>
                <a:cubicBezTo>
                  <a:pt x="7571025" y="2294323"/>
                  <a:pt x="7522040" y="2245338"/>
                  <a:pt x="7461613" y="2245338"/>
                </a:cubicBezTo>
                <a:close/>
                <a:moveTo>
                  <a:pt x="6261980" y="2245338"/>
                </a:moveTo>
                <a:cubicBezTo>
                  <a:pt x="6201553" y="2245338"/>
                  <a:pt x="6152568" y="2294323"/>
                  <a:pt x="6152568" y="2354750"/>
                </a:cubicBezTo>
                <a:lnTo>
                  <a:pt x="6152568" y="2792384"/>
                </a:lnTo>
                <a:cubicBezTo>
                  <a:pt x="6152568" y="2852811"/>
                  <a:pt x="6201553" y="2901796"/>
                  <a:pt x="6261980" y="2901796"/>
                </a:cubicBezTo>
                <a:lnTo>
                  <a:pt x="6699614" y="2901796"/>
                </a:lnTo>
                <a:cubicBezTo>
                  <a:pt x="6760041" y="2901796"/>
                  <a:pt x="6809026" y="2852811"/>
                  <a:pt x="6809026" y="2792384"/>
                </a:cubicBezTo>
                <a:lnTo>
                  <a:pt x="6809026" y="2354750"/>
                </a:lnTo>
                <a:cubicBezTo>
                  <a:pt x="6809026" y="2294323"/>
                  <a:pt x="6760041" y="2245338"/>
                  <a:pt x="6699614" y="2245338"/>
                </a:cubicBezTo>
                <a:close/>
                <a:moveTo>
                  <a:pt x="5499981" y="2245338"/>
                </a:moveTo>
                <a:cubicBezTo>
                  <a:pt x="5439554" y="2245338"/>
                  <a:pt x="5390569" y="2294323"/>
                  <a:pt x="5390569" y="2354750"/>
                </a:cubicBezTo>
                <a:lnTo>
                  <a:pt x="5390569" y="2792384"/>
                </a:lnTo>
                <a:cubicBezTo>
                  <a:pt x="5390569" y="2852811"/>
                  <a:pt x="5439554" y="2901796"/>
                  <a:pt x="5499981" y="2901796"/>
                </a:cubicBezTo>
                <a:lnTo>
                  <a:pt x="5937615" y="2901796"/>
                </a:lnTo>
                <a:cubicBezTo>
                  <a:pt x="5998042" y="2901796"/>
                  <a:pt x="6047027" y="2852811"/>
                  <a:pt x="6047027" y="2792384"/>
                </a:cubicBezTo>
                <a:lnTo>
                  <a:pt x="6047027" y="2354750"/>
                </a:lnTo>
                <a:cubicBezTo>
                  <a:pt x="6047027" y="2294323"/>
                  <a:pt x="5998042" y="2245338"/>
                  <a:pt x="5937615" y="2245338"/>
                </a:cubicBezTo>
                <a:close/>
                <a:moveTo>
                  <a:pt x="4737982" y="2245338"/>
                </a:moveTo>
                <a:cubicBezTo>
                  <a:pt x="4677555" y="2245338"/>
                  <a:pt x="4628570" y="2294323"/>
                  <a:pt x="4628570" y="2354750"/>
                </a:cubicBezTo>
                <a:lnTo>
                  <a:pt x="4628570" y="2792384"/>
                </a:lnTo>
                <a:cubicBezTo>
                  <a:pt x="4628570" y="2852811"/>
                  <a:pt x="4677555" y="2901796"/>
                  <a:pt x="4737982" y="2901796"/>
                </a:cubicBezTo>
                <a:lnTo>
                  <a:pt x="5175616" y="2901796"/>
                </a:lnTo>
                <a:cubicBezTo>
                  <a:pt x="5236043" y="2901796"/>
                  <a:pt x="5285028" y="2852811"/>
                  <a:pt x="5285028" y="2792384"/>
                </a:cubicBezTo>
                <a:lnTo>
                  <a:pt x="5285028" y="2354750"/>
                </a:lnTo>
                <a:cubicBezTo>
                  <a:pt x="5285028" y="2294323"/>
                  <a:pt x="5236043" y="2245338"/>
                  <a:pt x="5175616" y="2245338"/>
                </a:cubicBezTo>
                <a:close/>
                <a:moveTo>
                  <a:pt x="3975991" y="2245338"/>
                </a:moveTo>
                <a:cubicBezTo>
                  <a:pt x="3915564" y="2245338"/>
                  <a:pt x="3866579" y="2294323"/>
                  <a:pt x="3866579" y="2354750"/>
                </a:cubicBezTo>
                <a:lnTo>
                  <a:pt x="3866579" y="2792384"/>
                </a:lnTo>
                <a:cubicBezTo>
                  <a:pt x="3866579" y="2852811"/>
                  <a:pt x="3915564" y="2901796"/>
                  <a:pt x="3975991" y="2901796"/>
                </a:cubicBezTo>
                <a:lnTo>
                  <a:pt x="4413617" y="2901796"/>
                </a:lnTo>
                <a:cubicBezTo>
                  <a:pt x="4474044" y="2901796"/>
                  <a:pt x="4523029" y="2852811"/>
                  <a:pt x="4523029" y="2792384"/>
                </a:cubicBezTo>
                <a:lnTo>
                  <a:pt x="4523029" y="2354750"/>
                </a:lnTo>
                <a:cubicBezTo>
                  <a:pt x="4523029" y="2294323"/>
                  <a:pt x="4474044" y="2245338"/>
                  <a:pt x="4413617" y="2245338"/>
                </a:cubicBezTo>
                <a:close/>
                <a:moveTo>
                  <a:pt x="3213993" y="2245338"/>
                </a:moveTo>
                <a:cubicBezTo>
                  <a:pt x="3153566" y="2245338"/>
                  <a:pt x="3104581" y="2294323"/>
                  <a:pt x="3104581" y="2354750"/>
                </a:cubicBezTo>
                <a:lnTo>
                  <a:pt x="3104581" y="2792384"/>
                </a:lnTo>
                <a:cubicBezTo>
                  <a:pt x="3104581" y="2852811"/>
                  <a:pt x="3153566" y="2901796"/>
                  <a:pt x="3213993" y="2901796"/>
                </a:cubicBezTo>
                <a:lnTo>
                  <a:pt x="3651627" y="2901796"/>
                </a:lnTo>
                <a:cubicBezTo>
                  <a:pt x="3712054" y="2901796"/>
                  <a:pt x="3761040" y="2852811"/>
                  <a:pt x="3761040" y="2792384"/>
                </a:cubicBezTo>
                <a:lnTo>
                  <a:pt x="3761040" y="2354750"/>
                </a:lnTo>
                <a:cubicBezTo>
                  <a:pt x="3761040" y="2294323"/>
                  <a:pt x="3712054" y="2245338"/>
                  <a:pt x="3651627" y="2245338"/>
                </a:cubicBezTo>
                <a:close/>
                <a:moveTo>
                  <a:pt x="2451995" y="2245338"/>
                </a:moveTo>
                <a:cubicBezTo>
                  <a:pt x="2391569" y="2245338"/>
                  <a:pt x="2342584" y="2294323"/>
                  <a:pt x="2342584" y="2354750"/>
                </a:cubicBezTo>
                <a:lnTo>
                  <a:pt x="2342584" y="2792384"/>
                </a:lnTo>
                <a:cubicBezTo>
                  <a:pt x="2342584" y="2852811"/>
                  <a:pt x="2391569" y="2901796"/>
                  <a:pt x="2451995" y="2901796"/>
                </a:cubicBezTo>
                <a:lnTo>
                  <a:pt x="2889629" y="2901796"/>
                </a:lnTo>
                <a:cubicBezTo>
                  <a:pt x="2950055" y="2901796"/>
                  <a:pt x="2999040" y="2852811"/>
                  <a:pt x="2999040" y="2792384"/>
                </a:cubicBezTo>
                <a:lnTo>
                  <a:pt x="2999040" y="2354750"/>
                </a:lnTo>
                <a:cubicBezTo>
                  <a:pt x="2999040" y="2294323"/>
                  <a:pt x="2950055" y="2245338"/>
                  <a:pt x="2889629" y="2245338"/>
                </a:cubicBezTo>
                <a:close/>
                <a:moveTo>
                  <a:pt x="1689997" y="2245338"/>
                </a:moveTo>
                <a:cubicBezTo>
                  <a:pt x="1629570" y="2245338"/>
                  <a:pt x="1580587" y="2294323"/>
                  <a:pt x="1580587" y="2354750"/>
                </a:cubicBezTo>
                <a:lnTo>
                  <a:pt x="1580587" y="2792384"/>
                </a:lnTo>
                <a:cubicBezTo>
                  <a:pt x="1580587" y="2852811"/>
                  <a:pt x="1629570" y="2901796"/>
                  <a:pt x="1689997" y="2901796"/>
                </a:cubicBezTo>
                <a:lnTo>
                  <a:pt x="2127634" y="2901796"/>
                </a:lnTo>
                <a:cubicBezTo>
                  <a:pt x="2188060" y="2901796"/>
                  <a:pt x="2237045" y="2852811"/>
                  <a:pt x="2237045" y="2792384"/>
                </a:cubicBezTo>
                <a:lnTo>
                  <a:pt x="2237045" y="2354750"/>
                </a:lnTo>
                <a:cubicBezTo>
                  <a:pt x="2237045" y="2294323"/>
                  <a:pt x="2188060" y="2245338"/>
                  <a:pt x="2127634" y="2245338"/>
                </a:cubicBezTo>
                <a:close/>
                <a:moveTo>
                  <a:pt x="927996" y="2245338"/>
                </a:moveTo>
                <a:cubicBezTo>
                  <a:pt x="867569" y="2245338"/>
                  <a:pt x="818584" y="2294323"/>
                  <a:pt x="818584" y="2354750"/>
                </a:cubicBezTo>
                <a:lnTo>
                  <a:pt x="818584" y="2792384"/>
                </a:lnTo>
                <a:cubicBezTo>
                  <a:pt x="818584" y="2852811"/>
                  <a:pt x="867569" y="2901796"/>
                  <a:pt x="927996" y="2901796"/>
                </a:cubicBezTo>
                <a:lnTo>
                  <a:pt x="1365637" y="2901796"/>
                </a:lnTo>
                <a:cubicBezTo>
                  <a:pt x="1426065" y="2901796"/>
                  <a:pt x="1475051" y="2852811"/>
                  <a:pt x="1475051" y="2792384"/>
                </a:cubicBezTo>
                <a:lnTo>
                  <a:pt x="1475051" y="2354750"/>
                </a:lnTo>
                <a:cubicBezTo>
                  <a:pt x="1475051" y="2294323"/>
                  <a:pt x="1426065" y="2245338"/>
                  <a:pt x="1365637" y="2245338"/>
                </a:cubicBezTo>
                <a:close/>
                <a:moveTo>
                  <a:pt x="165999" y="2245338"/>
                </a:moveTo>
                <a:cubicBezTo>
                  <a:pt x="105572" y="2245338"/>
                  <a:pt x="56587" y="2294323"/>
                  <a:pt x="56587" y="2354750"/>
                </a:cubicBezTo>
                <a:lnTo>
                  <a:pt x="56587" y="2792384"/>
                </a:lnTo>
                <a:cubicBezTo>
                  <a:pt x="56587" y="2852811"/>
                  <a:pt x="105572" y="2901796"/>
                  <a:pt x="165999" y="2901796"/>
                </a:cubicBezTo>
                <a:lnTo>
                  <a:pt x="603632" y="2901796"/>
                </a:lnTo>
                <a:cubicBezTo>
                  <a:pt x="664059" y="2901796"/>
                  <a:pt x="713044" y="2852811"/>
                  <a:pt x="713044" y="2792384"/>
                </a:cubicBezTo>
                <a:lnTo>
                  <a:pt x="713044" y="2354750"/>
                </a:lnTo>
                <a:cubicBezTo>
                  <a:pt x="713044" y="2294323"/>
                  <a:pt x="664059" y="2245338"/>
                  <a:pt x="603632" y="2245338"/>
                </a:cubicBezTo>
                <a:close/>
                <a:moveTo>
                  <a:pt x="165999" y="1515948"/>
                </a:moveTo>
                <a:cubicBezTo>
                  <a:pt x="105572" y="1515948"/>
                  <a:pt x="56587" y="1564934"/>
                  <a:pt x="56587" y="1625361"/>
                </a:cubicBezTo>
                <a:lnTo>
                  <a:pt x="56587" y="2062996"/>
                </a:lnTo>
                <a:cubicBezTo>
                  <a:pt x="56587" y="2123413"/>
                  <a:pt x="105572" y="2172398"/>
                  <a:pt x="165999" y="2172398"/>
                </a:cubicBezTo>
                <a:lnTo>
                  <a:pt x="603632" y="2172398"/>
                </a:lnTo>
                <a:cubicBezTo>
                  <a:pt x="664059" y="2172398"/>
                  <a:pt x="713044" y="2123413"/>
                  <a:pt x="713044" y="2062996"/>
                </a:cubicBezTo>
                <a:lnTo>
                  <a:pt x="713044" y="1625361"/>
                </a:lnTo>
                <a:cubicBezTo>
                  <a:pt x="713044" y="1564934"/>
                  <a:pt x="664059" y="1515948"/>
                  <a:pt x="603632" y="1515948"/>
                </a:cubicBezTo>
                <a:close/>
                <a:moveTo>
                  <a:pt x="927996" y="1515947"/>
                </a:moveTo>
                <a:cubicBezTo>
                  <a:pt x="867569" y="1515947"/>
                  <a:pt x="818584" y="1564933"/>
                  <a:pt x="818584" y="1625360"/>
                </a:cubicBezTo>
                <a:lnTo>
                  <a:pt x="818584" y="2062995"/>
                </a:lnTo>
                <a:cubicBezTo>
                  <a:pt x="818584" y="2123413"/>
                  <a:pt x="867569" y="2172398"/>
                  <a:pt x="927996" y="2172398"/>
                </a:cubicBezTo>
                <a:lnTo>
                  <a:pt x="1365637" y="2172398"/>
                </a:lnTo>
                <a:cubicBezTo>
                  <a:pt x="1426065" y="2172398"/>
                  <a:pt x="1475051" y="2123413"/>
                  <a:pt x="1475051" y="2062995"/>
                </a:cubicBezTo>
                <a:lnTo>
                  <a:pt x="1475051" y="1625360"/>
                </a:lnTo>
                <a:cubicBezTo>
                  <a:pt x="1475051" y="1564933"/>
                  <a:pt x="1426065" y="1515947"/>
                  <a:pt x="1365637" y="1515947"/>
                </a:cubicBezTo>
                <a:close/>
                <a:moveTo>
                  <a:pt x="1689997" y="1515947"/>
                </a:moveTo>
                <a:cubicBezTo>
                  <a:pt x="1629570" y="1515947"/>
                  <a:pt x="1580588" y="1564932"/>
                  <a:pt x="1580588" y="1625359"/>
                </a:cubicBezTo>
                <a:lnTo>
                  <a:pt x="1580588" y="2062994"/>
                </a:lnTo>
                <a:cubicBezTo>
                  <a:pt x="1580588" y="2123413"/>
                  <a:pt x="1629570" y="2172398"/>
                  <a:pt x="1689997" y="2172398"/>
                </a:cubicBezTo>
                <a:lnTo>
                  <a:pt x="2127634" y="2172398"/>
                </a:lnTo>
                <a:cubicBezTo>
                  <a:pt x="2188060" y="2172398"/>
                  <a:pt x="2237045" y="2123413"/>
                  <a:pt x="2237045" y="2062994"/>
                </a:cubicBezTo>
                <a:lnTo>
                  <a:pt x="2237045" y="1625359"/>
                </a:lnTo>
                <a:cubicBezTo>
                  <a:pt x="2237045" y="1564932"/>
                  <a:pt x="2188060" y="1515947"/>
                  <a:pt x="2127634" y="1515947"/>
                </a:cubicBezTo>
                <a:close/>
                <a:moveTo>
                  <a:pt x="2451996" y="1515946"/>
                </a:moveTo>
                <a:cubicBezTo>
                  <a:pt x="2391569" y="1515946"/>
                  <a:pt x="2342584" y="1564931"/>
                  <a:pt x="2342584" y="1625359"/>
                </a:cubicBezTo>
                <a:lnTo>
                  <a:pt x="2342584" y="2062993"/>
                </a:lnTo>
                <a:cubicBezTo>
                  <a:pt x="2342584" y="2123413"/>
                  <a:pt x="2391569" y="2172398"/>
                  <a:pt x="2451996" y="2172398"/>
                </a:cubicBezTo>
                <a:lnTo>
                  <a:pt x="2889629" y="2172398"/>
                </a:lnTo>
                <a:cubicBezTo>
                  <a:pt x="2950056" y="2172398"/>
                  <a:pt x="2999041" y="2123413"/>
                  <a:pt x="2999041" y="2062993"/>
                </a:cubicBezTo>
                <a:lnTo>
                  <a:pt x="2999041" y="1625359"/>
                </a:lnTo>
                <a:cubicBezTo>
                  <a:pt x="2999041" y="1564931"/>
                  <a:pt x="2950056" y="1515946"/>
                  <a:pt x="2889629" y="1515946"/>
                </a:cubicBezTo>
                <a:close/>
                <a:moveTo>
                  <a:pt x="3213993" y="1515945"/>
                </a:moveTo>
                <a:cubicBezTo>
                  <a:pt x="3153566" y="1515945"/>
                  <a:pt x="3104581" y="1564931"/>
                  <a:pt x="3104581" y="1625358"/>
                </a:cubicBezTo>
                <a:lnTo>
                  <a:pt x="3104581" y="2062992"/>
                </a:lnTo>
                <a:cubicBezTo>
                  <a:pt x="3104581" y="2123413"/>
                  <a:pt x="3153566" y="2172398"/>
                  <a:pt x="3213993" y="2172398"/>
                </a:cubicBezTo>
                <a:lnTo>
                  <a:pt x="3651628" y="2172398"/>
                </a:lnTo>
                <a:cubicBezTo>
                  <a:pt x="3712054" y="2172398"/>
                  <a:pt x="3761040" y="2123413"/>
                  <a:pt x="3761040" y="2062992"/>
                </a:cubicBezTo>
                <a:lnTo>
                  <a:pt x="3761040" y="1625358"/>
                </a:lnTo>
                <a:cubicBezTo>
                  <a:pt x="3761040" y="1564931"/>
                  <a:pt x="3712054" y="1515945"/>
                  <a:pt x="3651628" y="1515945"/>
                </a:cubicBezTo>
                <a:close/>
                <a:moveTo>
                  <a:pt x="3975991" y="1515945"/>
                </a:moveTo>
                <a:cubicBezTo>
                  <a:pt x="3915564" y="1515945"/>
                  <a:pt x="3866579" y="1564930"/>
                  <a:pt x="3866579" y="1625357"/>
                </a:cubicBezTo>
                <a:lnTo>
                  <a:pt x="3866579" y="2062992"/>
                </a:lnTo>
                <a:cubicBezTo>
                  <a:pt x="3866579" y="2123413"/>
                  <a:pt x="3915564" y="2172398"/>
                  <a:pt x="3975991" y="2172398"/>
                </a:cubicBezTo>
                <a:lnTo>
                  <a:pt x="4413617" y="2172398"/>
                </a:lnTo>
                <a:cubicBezTo>
                  <a:pt x="4474044" y="2172398"/>
                  <a:pt x="4523029" y="2123413"/>
                  <a:pt x="4523029" y="2062992"/>
                </a:cubicBezTo>
                <a:lnTo>
                  <a:pt x="4523029" y="1625357"/>
                </a:lnTo>
                <a:cubicBezTo>
                  <a:pt x="4523029" y="1564930"/>
                  <a:pt x="4474044" y="1515945"/>
                  <a:pt x="4413617" y="1515945"/>
                </a:cubicBezTo>
                <a:close/>
                <a:moveTo>
                  <a:pt x="4737982" y="1515944"/>
                </a:moveTo>
                <a:cubicBezTo>
                  <a:pt x="4677555" y="1515944"/>
                  <a:pt x="4628570" y="1564929"/>
                  <a:pt x="4628570" y="1625356"/>
                </a:cubicBezTo>
                <a:lnTo>
                  <a:pt x="4628570" y="2062991"/>
                </a:lnTo>
                <a:cubicBezTo>
                  <a:pt x="4628570" y="2123413"/>
                  <a:pt x="4677555" y="2172398"/>
                  <a:pt x="4737982" y="2172398"/>
                </a:cubicBezTo>
                <a:lnTo>
                  <a:pt x="5175616" y="2172398"/>
                </a:lnTo>
                <a:cubicBezTo>
                  <a:pt x="5236043" y="2172398"/>
                  <a:pt x="5285028" y="2123413"/>
                  <a:pt x="5285028" y="2062991"/>
                </a:cubicBezTo>
                <a:lnTo>
                  <a:pt x="5285028" y="1625356"/>
                </a:lnTo>
                <a:cubicBezTo>
                  <a:pt x="5285028" y="1564929"/>
                  <a:pt x="5236043" y="1515944"/>
                  <a:pt x="5175616" y="1515944"/>
                </a:cubicBezTo>
                <a:close/>
                <a:moveTo>
                  <a:pt x="5499981" y="1515943"/>
                </a:moveTo>
                <a:cubicBezTo>
                  <a:pt x="5439554" y="1515943"/>
                  <a:pt x="5390569" y="1564929"/>
                  <a:pt x="5390569" y="1625356"/>
                </a:cubicBezTo>
                <a:lnTo>
                  <a:pt x="5390569" y="2062990"/>
                </a:lnTo>
                <a:cubicBezTo>
                  <a:pt x="5390569" y="2123413"/>
                  <a:pt x="5439554" y="2172398"/>
                  <a:pt x="5499981" y="2172398"/>
                </a:cubicBezTo>
                <a:lnTo>
                  <a:pt x="5937615" y="2172398"/>
                </a:lnTo>
                <a:cubicBezTo>
                  <a:pt x="5998042" y="2172398"/>
                  <a:pt x="6047027" y="2123413"/>
                  <a:pt x="6047027" y="2062990"/>
                </a:cubicBezTo>
                <a:lnTo>
                  <a:pt x="6047027" y="1625356"/>
                </a:lnTo>
                <a:cubicBezTo>
                  <a:pt x="6047027" y="1564929"/>
                  <a:pt x="5998042" y="1515943"/>
                  <a:pt x="5937615" y="1515943"/>
                </a:cubicBezTo>
                <a:close/>
                <a:moveTo>
                  <a:pt x="6261980" y="1515943"/>
                </a:moveTo>
                <a:cubicBezTo>
                  <a:pt x="6201553" y="1515943"/>
                  <a:pt x="6152568" y="1564928"/>
                  <a:pt x="6152568" y="1625355"/>
                </a:cubicBezTo>
                <a:lnTo>
                  <a:pt x="6152568" y="2062989"/>
                </a:lnTo>
                <a:cubicBezTo>
                  <a:pt x="6152568" y="2123413"/>
                  <a:pt x="6201553" y="2172398"/>
                  <a:pt x="6261980" y="2172398"/>
                </a:cubicBezTo>
                <a:lnTo>
                  <a:pt x="6699614" y="2172398"/>
                </a:lnTo>
                <a:cubicBezTo>
                  <a:pt x="6760041" y="2172398"/>
                  <a:pt x="6809026" y="2123413"/>
                  <a:pt x="6809026" y="2062989"/>
                </a:cubicBezTo>
                <a:lnTo>
                  <a:pt x="6809026" y="1625355"/>
                </a:lnTo>
                <a:cubicBezTo>
                  <a:pt x="6809026" y="1564928"/>
                  <a:pt x="6760041" y="1515943"/>
                  <a:pt x="6699614" y="1515943"/>
                </a:cubicBezTo>
                <a:close/>
                <a:moveTo>
                  <a:pt x="7023979" y="1515942"/>
                </a:moveTo>
                <a:cubicBezTo>
                  <a:pt x="6963552" y="1515942"/>
                  <a:pt x="6914567" y="1564927"/>
                  <a:pt x="6914567" y="1625354"/>
                </a:cubicBezTo>
                <a:lnTo>
                  <a:pt x="6914567" y="2062988"/>
                </a:lnTo>
                <a:cubicBezTo>
                  <a:pt x="6914567" y="2123413"/>
                  <a:pt x="6963552" y="2172398"/>
                  <a:pt x="7023979" y="2172398"/>
                </a:cubicBezTo>
                <a:lnTo>
                  <a:pt x="7461613" y="2172398"/>
                </a:lnTo>
                <a:cubicBezTo>
                  <a:pt x="7522040" y="2172398"/>
                  <a:pt x="7571025" y="2123413"/>
                  <a:pt x="7571025" y="2062988"/>
                </a:cubicBezTo>
                <a:lnTo>
                  <a:pt x="7571025" y="1625354"/>
                </a:lnTo>
                <a:cubicBezTo>
                  <a:pt x="7571025" y="1564927"/>
                  <a:pt x="7522040" y="1515942"/>
                  <a:pt x="7461613" y="1515942"/>
                </a:cubicBezTo>
                <a:close/>
                <a:moveTo>
                  <a:pt x="7778358" y="1515941"/>
                </a:moveTo>
                <a:cubicBezTo>
                  <a:pt x="7717931" y="1515941"/>
                  <a:pt x="7668946" y="1564926"/>
                  <a:pt x="7668946" y="1625353"/>
                </a:cubicBezTo>
                <a:lnTo>
                  <a:pt x="7668946" y="2062987"/>
                </a:lnTo>
                <a:cubicBezTo>
                  <a:pt x="7668946" y="2123413"/>
                  <a:pt x="7717931" y="2172398"/>
                  <a:pt x="7778358" y="2172398"/>
                </a:cubicBezTo>
                <a:lnTo>
                  <a:pt x="8215992" y="2172398"/>
                </a:lnTo>
                <a:cubicBezTo>
                  <a:pt x="8276419" y="2172398"/>
                  <a:pt x="8325404" y="2123413"/>
                  <a:pt x="8325404" y="2062987"/>
                </a:cubicBezTo>
                <a:lnTo>
                  <a:pt x="8325404" y="1625353"/>
                </a:lnTo>
                <a:cubicBezTo>
                  <a:pt x="8325404" y="1564926"/>
                  <a:pt x="8276419" y="1515941"/>
                  <a:pt x="8215992" y="1515941"/>
                </a:cubicBezTo>
                <a:close/>
                <a:moveTo>
                  <a:pt x="8540357" y="1515941"/>
                </a:moveTo>
                <a:cubicBezTo>
                  <a:pt x="8479930" y="1515941"/>
                  <a:pt x="8430945" y="1564926"/>
                  <a:pt x="8430945" y="1625353"/>
                </a:cubicBezTo>
                <a:lnTo>
                  <a:pt x="8430945" y="2062987"/>
                </a:lnTo>
                <a:cubicBezTo>
                  <a:pt x="8430945" y="2123413"/>
                  <a:pt x="8479930" y="2172398"/>
                  <a:pt x="8540357" y="2172398"/>
                </a:cubicBezTo>
                <a:lnTo>
                  <a:pt x="8977991" y="2172398"/>
                </a:lnTo>
                <a:cubicBezTo>
                  <a:pt x="9038418" y="2172398"/>
                  <a:pt x="9087403" y="2123413"/>
                  <a:pt x="9087403" y="2062987"/>
                </a:cubicBezTo>
                <a:lnTo>
                  <a:pt x="9087403" y="1625353"/>
                </a:lnTo>
                <a:cubicBezTo>
                  <a:pt x="9087403" y="1564926"/>
                  <a:pt x="9038418" y="1515941"/>
                  <a:pt x="8977991" y="1515941"/>
                </a:cubicBezTo>
                <a:close/>
                <a:moveTo>
                  <a:pt x="165999" y="786548"/>
                </a:moveTo>
                <a:cubicBezTo>
                  <a:pt x="105572" y="786548"/>
                  <a:pt x="56587" y="835533"/>
                  <a:pt x="56587" y="895959"/>
                </a:cubicBezTo>
                <a:lnTo>
                  <a:pt x="56587" y="1333596"/>
                </a:lnTo>
                <a:cubicBezTo>
                  <a:pt x="56587" y="1394023"/>
                  <a:pt x="105572" y="1443008"/>
                  <a:pt x="165999" y="1443008"/>
                </a:cubicBezTo>
                <a:lnTo>
                  <a:pt x="603633" y="1443008"/>
                </a:lnTo>
                <a:cubicBezTo>
                  <a:pt x="664060" y="1443008"/>
                  <a:pt x="713044" y="1394023"/>
                  <a:pt x="713044" y="1333596"/>
                </a:cubicBezTo>
                <a:lnTo>
                  <a:pt x="713044" y="895959"/>
                </a:lnTo>
                <a:cubicBezTo>
                  <a:pt x="713044" y="835533"/>
                  <a:pt x="664060" y="786548"/>
                  <a:pt x="603633" y="786548"/>
                </a:cubicBezTo>
                <a:close/>
                <a:moveTo>
                  <a:pt x="927996" y="786547"/>
                </a:moveTo>
                <a:cubicBezTo>
                  <a:pt x="867569" y="786547"/>
                  <a:pt x="818584" y="835532"/>
                  <a:pt x="818584" y="895959"/>
                </a:cubicBezTo>
                <a:lnTo>
                  <a:pt x="818584" y="1333595"/>
                </a:lnTo>
                <a:cubicBezTo>
                  <a:pt x="818584" y="1394022"/>
                  <a:pt x="867569" y="1443007"/>
                  <a:pt x="927996" y="1443007"/>
                </a:cubicBezTo>
                <a:lnTo>
                  <a:pt x="1365637" y="1443007"/>
                </a:lnTo>
                <a:cubicBezTo>
                  <a:pt x="1426065" y="1443007"/>
                  <a:pt x="1475051" y="1394022"/>
                  <a:pt x="1475051" y="1333595"/>
                </a:cubicBezTo>
                <a:lnTo>
                  <a:pt x="1475051" y="895959"/>
                </a:lnTo>
                <a:cubicBezTo>
                  <a:pt x="1475051" y="835532"/>
                  <a:pt x="1426065" y="786547"/>
                  <a:pt x="1365637" y="786547"/>
                </a:cubicBezTo>
                <a:close/>
                <a:moveTo>
                  <a:pt x="1689998" y="786547"/>
                </a:moveTo>
                <a:cubicBezTo>
                  <a:pt x="1629570" y="786547"/>
                  <a:pt x="1580588" y="835532"/>
                  <a:pt x="1580588" y="895959"/>
                </a:cubicBezTo>
                <a:lnTo>
                  <a:pt x="1580588" y="1333594"/>
                </a:lnTo>
                <a:cubicBezTo>
                  <a:pt x="1580588" y="1394022"/>
                  <a:pt x="1629570" y="1443007"/>
                  <a:pt x="1689998" y="1443007"/>
                </a:cubicBezTo>
                <a:lnTo>
                  <a:pt x="2127634" y="1443007"/>
                </a:lnTo>
                <a:cubicBezTo>
                  <a:pt x="2188060" y="1443007"/>
                  <a:pt x="2237045" y="1394022"/>
                  <a:pt x="2237045" y="1333594"/>
                </a:cubicBezTo>
                <a:lnTo>
                  <a:pt x="2237045" y="895959"/>
                </a:lnTo>
                <a:cubicBezTo>
                  <a:pt x="2237045" y="835532"/>
                  <a:pt x="2188060" y="786547"/>
                  <a:pt x="2127634" y="786547"/>
                </a:cubicBezTo>
                <a:close/>
                <a:moveTo>
                  <a:pt x="2451996" y="786546"/>
                </a:moveTo>
                <a:cubicBezTo>
                  <a:pt x="2391569" y="786546"/>
                  <a:pt x="2342584" y="835531"/>
                  <a:pt x="2342584" y="895958"/>
                </a:cubicBezTo>
                <a:lnTo>
                  <a:pt x="2342584" y="1333593"/>
                </a:lnTo>
                <a:cubicBezTo>
                  <a:pt x="2342584" y="1394021"/>
                  <a:pt x="2391569" y="1443006"/>
                  <a:pt x="2451996" y="1443006"/>
                </a:cubicBezTo>
                <a:lnTo>
                  <a:pt x="2889629" y="1443006"/>
                </a:lnTo>
                <a:cubicBezTo>
                  <a:pt x="2950056" y="1443006"/>
                  <a:pt x="2999041" y="1394021"/>
                  <a:pt x="2999041" y="1333593"/>
                </a:cubicBezTo>
                <a:lnTo>
                  <a:pt x="2999041" y="895958"/>
                </a:lnTo>
                <a:cubicBezTo>
                  <a:pt x="2999041" y="835531"/>
                  <a:pt x="2950056" y="786546"/>
                  <a:pt x="2889629" y="786546"/>
                </a:cubicBezTo>
                <a:close/>
                <a:moveTo>
                  <a:pt x="3213993" y="786546"/>
                </a:moveTo>
                <a:cubicBezTo>
                  <a:pt x="3153566" y="786546"/>
                  <a:pt x="3104581" y="835531"/>
                  <a:pt x="3104581" y="895958"/>
                </a:cubicBezTo>
                <a:lnTo>
                  <a:pt x="3104581" y="1333593"/>
                </a:lnTo>
                <a:cubicBezTo>
                  <a:pt x="3104581" y="1394020"/>
                  <a:pt x="3153566" y="1443005"/>
                  <a:pt x="3213993" y="1443005"/>
                </a:cubicBezTo>
                <a:lnTo>
                  <a:pt x="3651628" y="1443005"/>
                </a:lnTo>
                <a:cubicBezTo>
                  <a:pt x="3712054" y="1443005"/>
                  <a:pt x="3761040" y="1394020"/>
                  <a:pt x="3761040" y="1333593"/>
                </a:cubicBezTo>
                <a:lnTo>
                  <a:pt x="3761040" y="895958"/>
                </a:lnTo>
                <a:cubicBezTo>
                  <a:pt x="3761040" y="835531"/>
                  <a:pt x="3712054" y="786546"/>
                  <a:pt x="3651628" y="786546"/>
                </a:cubicBezTo>
                <a:close/>
                <a:moveTo>
                  <a:pt x="3975991" y="786545"/>
                </a:moveTo>
                <a:cubicBezTo>
                  <a:pt x="3915564" y="786545"/>
                  <a:pt x="3866579" y="835530"/>
                  <a:pt x="3866579" y="895957"/>
                </a:cubicBezTo>
                <a:lnTo>
                  <a:pt x="3866579" y="1333592"/>
                </a:lnTo>
                <a:cubicBezTo>
                  <a:pt x="3866579" y="1394019"/>
                  <a:pt x="3915564" y="1443005"/>
                  <a:pt x="3975991" y="1443005"/>
                </a:cubicBezTo>
                <a:lnTo>
                  <a:pt x="4413617" y="1443005"/>
                </a:lnTo>
                <a:cubicBezTo>
                  <a:pt x="4474044" y="1443005"/>
                  <a:pt x="4523029" y="1394019"/>
                  <a:pt x="4523029" y="1333592"/>
                </a:cubicBezTo>
                <a:lnTo>
                  <a:pt x="4523029" y="895957"/>
                </a:lnTo>
                <a:cubicBezTo>
                  <a:pt x="4523029" y="835530"/>
                  <a:pt x="4474044" y="786545"/>
                  <a:pt x="4413617" y="786545"/>
                </a:cubicBezTo>
                <a:close/>
                <a:moveTo>
                  <a:pt x="4737982" y="786545"/>
                </a:moveTo>
                <a:cubicBezTo>
                  <a:pt x="4677555" y="786545"/>
                  <a:pt x="4628570" y="835530"/>
                  <a:pt x="4628570" y="895957"/>
                </a:cubicBezTo>
                <a:lnTo>
                  <a:pt x="4628570" y="1333592"/>
                </a:lnTo>
                <a:cubicBezTo>
                  <a:pt x="4628570" y="1394019"/>
                  <a:pt x="4677555" y="1443004"/>
                  <a:pt x="4737982" y="1443004"/>
                </a:cubicBezTo>
                <a:lnTo>
                  <a:pt x="5175616" y="1443004"/>
                </a:lnTo>
                <a:cubicBezTo>
                  <a:pt x="5236043" y="1443004"/>
                  <a:pt x="5285028" y="1394019"/>
                  <a:pt x="5285028" y="1333592"/>
                </a:cubicBezTo>
                <a:lnTo>
                  <a:pt x="5285028" y="895957"/>
                </a:lnTo>
                <a:cubicBezTo>
                  <a:pt x="5285028" y="835530"/>
                  <a:pt x="5236043" y="786545"/>
                  <a:pt x="5175616" y="786545"/>
                </a:cubicBezTo>
                <a:close/>
                <a:moveTo>
                  <a:pt x="5499981" y="786544"/>
                </a:moveTo>
                <a:cubicBezTo>
                  <a:pt x="5439554" y="786544"/>
                  <a:pt x="5390569" y="835529"/>
                  <a:pt x="5390569" y="895956"/>
                </a:cubicBezTo>
                <a:lnTo>
                  <a:pt x="5390569" y="1333591"/>
                </a:lnTo>
                <a:cubicBezTo>
                  <a:pt x="5390569" y="1394018"/>
                  <a:pt x="5439554" y="1443003"/>
                  <a:pt x="5499981" y="1443003"/>
                </a:cubicBezTo>
                <a:lnTo>
                  <a:pt x="5937615" y="1443003"/>
                </a:lnTo>
                <a:cubicBezTo>
                  <a:pt x="5998042" y="1443003"/>
                  <a:pt x="6047027" y="1394018"/>
                  <a:pt x="6047027" y="1333591"/>
                </a:cubicBezTo>
                <a:lnTo>
                  <a:pt x="6047027" y="895956"/>
                </a:lnTo>
                <a:cubicBezTo>
                  <a:pt x="6047027" y="835529"/>
                  <a:pt x="5998042" y="786544"/>
                  <a:pt x="5937615" y="786544"/>
                </a:cubicBezTo>
                <a:close/>
                <a:moveTo>
                  <a:pt x="6261980" y="786544"/>
                </a:moveTo>
                <a:cubicBezTo>
                  <a:pt x="6201553" y="786544"/>
                  <a:pt x="6152568" y="835529"/>
                  <a:pt x="6152568" y="895956"/>
                </a:cubicBezTo>
                <a:lnTo>
                  <a:pt x="6152568" y="1333590"/>
                </a:lnTo>
                <a:cubicBezTo>
                  <a:pt x="6152568" y="1394017"/>
                  <a:pt x="6201553" y="1443003"/>
                  <a:pt x="6261980" y="1443003"/>
                </a:cubicBezTo>
                <a:lnTo>
                  <a:pt x="6699614" y="1443003"/>
                </a:lnTo>
                <a:cubicBezTo>
                  <a:pt x="6760041" y="1443003"/>
                  <a:pt x="6809026" y="1394017"/>
                  <a:pt x="6809026" y="1333590"/>
                </a:cubicBezTo>
                <a:lnTo>
                  <a:pt x="6809026" y="895956"/>
                </a:lnTo>
                <a:cubicBezTo>
                  <a:pt x="6809026" y="835529"/>
                  <a:pt x="6760041" y="786544"/>
                  <a:pt x="6699614" y="786544"/>
                </a:cubicBezTo>
                <a:close/>
                <a:moveTo>
                  <a:pt x="7023979" y="786543"/>
                </a:moveTo>
                <a:cubicBezTo>
                  <a:pt x="6963552" y="786543"/>
                  <a:pt x="6914567" y="835528"/>
                  <a:pt x="6914567" y="895955"/>
                </a:cubicBezTo>
                <a:lnTo>
                  <a:pt x="6914567" y="1333590"/>
                </a:lnTo>
                <a:cubicBezTo>
                  <a:pt x="6914567" y="1394017"/>
                  <a:pt x="6963552" y="1443002"/>
                  <a:pt x="7023979" y="1443002"/>
                </a:cubicBezTo>
                <a:lnTo>
                  <a:pt x="7461613" y="1443002"/>
                </a:lnTo>
                <a:cubicBezTo>
                  <a:pt x="7522040" y="1443002"/>
                  <a:pt x="7571025" y="1394017"/>
                  <a:pt x="7571025" y="1333590"/>
                </a:cubicBezTo>
                <a:lnTo>
                  <a:pt x="7571025" y="895955"/>
                </a:lnTo>
                <a:cubicBezTo>
                  <a:pt x="7571025" y="835528"/>
                  <a:pt x="7522040" y="786543"/>
                  <a:pt x="7461613" y="786543"/>
                </a:cubicBezTo>
                <a:close/>
                <a:moveTo>
                  <a:pt x="7778358" y="786543"/>
                </a:moveTo>
                <a:cubicBezTo>
                  <a:pt x="7717931" y="786543"/>
                  <a:pt x="7668946" y="835528"/>
                  <a:pt x="7668946" y="895955"/>
                </a:cubicBezTo>
                <a:lnTo>
                  <a:pt x="7668946" y="1333589"/>
                </a:lnTo>
                <a:cubicBezTo>
                  <a:pt x="7668946" y="1394016"/>
                  <a:pt x="7717931" y="1443001"/>
                  <a:pt x="7778358" y="1443001"/>
                </a:cubicBezTo>
                <a:lnTo>
                  <a:pt x="8215992" y="1443001"/>
                </a:lnTo>
                <a:cubicBezTo>
                  <a:pt x="8276419" y="1443001"/>
                  <a:pt x="8325404" y="1394016"/>
                  <a:pt x="8325404" y="1333589"/>
                </a:cubicBezTo>
                <a:lnTo>
                  <a:pt x="8325404" y="895955"/>
                </a:lnTo>
                <a:cubicBezTo>
                  <a:pt x="8325404" y="835528"/>
                  <a:pt x="8276419" y="786543"/>
                  <a:pt x="8215992" y="786543"/>
                </a:cubicBezTo>
                <a:close/>
                <a:moveTo>
                  <a:pt x="8540357" y="786542"/>
                </a:moveTo>
                <a:cubicBezTo>
                  <a:pt x="8479930" y="786542"/>
                  <a:pt x="8430945" y="835528"/>
                  <a:pt x="8430945" y="895955"/>
                </a:cubicBezTo>
                <a:lnTo>
                  <a:pt x="8430945" y="1333589"/>
                </a:lnTo>
                <a:cubicBezTo>
                  <a:pt x="8430945" y="1394016"/>
                  <a:pt x="8479930" y="1443001"/>
                  <a:pt x="8540357" y="1443001"/>
                </a:cubicBezTo>
                <a:lnTo>
                  <a:pt x="8977991" y="1443001"/>
                </a:lnTo>
                <a:cubicBezTo>
                  <a:pt x="9038418" y="1443001"/>
                  <a:pt x="9087403" y="1394016"/>
                  <a:pt x="9087403" y="1333589"/>
                </a:cubicBezTo>
                <a:lnTo>
                  <a:pt x="9087403" y="895955"/>
                </a:lnTo>
                <a:cubicBezTo>
                  <a:pt x="9087403" y="835528"/>
                  <a:pt x="9038418" y="786542"/>
                  <a:pt x="8977991" y="786542"/>
                </a:cubicBezTo>
                <a:close/>
                <a:moveTo>
                  <a:pt x="165999" y="57150"/>
                </a:moveTo>
                <a:cubicBezTo>
                  <a:pt x="105572" y="57150"/>
                  <a:pt x="56587" y="106135"/>
                  <a:pt x="56587" y="166562"/>
                </a:cubicBezTo>
                <a:lnTo>
                  <a:pt x="56587" y="604196"/>
                </a:lnTo>
                <a:cubicBezTo>
                  <a:pt x="56587" y="664623"/>
                  <a:pt x="105572" y="713608"/>
                  <a:pt x="165999" y="713608"/>
                </a:cubicBezTo>
                <a:lnTo>
                  <a:pt x="603633" y="713608"/>
                </a:lnTo>
                <a:cubicBezTo>
                  <a:pt x="664060" y="713608"/>
                  <a:pt x="713045" y="664623"/>
                  <a:pt x="713045" y="604196"/>
                </a:cubicBezTo>
                <a:lnTo>
                  <a:pt x="713045" y="166562"/>
                </a:lnTo>
                <a:cubicBezTo>
                  <a:pt x="713045" y="106135"/>
                  <a:pt x="664060" y="57150"/>
                  <a:pt x="603633" y="57150"/>
                </a:cubicBezTo>
                <a:close/>
                <a:moveTo>
                  <a:pt x="927996" y="57150"/>
                </a:moveTo>
                <a:cubicBezTo>
                  <a:pt x="867570" y="57150"/>
                  <a:pt x="818585" y="106135"/>
                  <a:pt x="818585" y="166562"/>
                </a:cubicBezTo>
                <a:lnTo>
                  <a:pt x="818585" y="604195"/>
                </a:lnTo>
                <a:cubicBezTo>
                  <a:pt x="818585" y="664622"/>
                  <a:pt x="867570" y="713607"/>
                  <a:pt x="927996" y="713607"/>
                </a:cubicBezTo>
                <a:lnTo>
                  <a:pt x="1365637" y="713607"/>
                </a:lnTo>
                <a:cubicBezTo>
                  <a:pt x="1426066" y="713607"/>
                  <a:pt x="1475051" y="664622"/>
                  <a:pt x="1475051" y="604195"/>
                </a:cubicBezTo>
                <a:lnTo>
                  <a:pt x="1475051" y="166562"/>
                </a:lnTo>
                <a:cubicBezTo>
                  <a:pt x="1475051" y="106135"/>
                  <a:pt x="1426066" y="57150"/>
                  <a:pt x="1365637" y="57150"/>
                </a:cubicBezTo>
                <a:close/>
                <a:moveTo>
                  <a:pt x="1689998" y="57149"/>
                </a:moveTo>
                <a:cubicBezTo>
                  <a:pt x="1629570" y="57149"/>
                  <a:pt x="1580588" y="106134"/>
                  <a:pt x="1580588" y="166561"/>
                </a:cubicBezTo>
                <a:lnTo>
                  <a:pt x="1580588" y="604195"/>
                </a:lnTo>
                <a:cubicBezTo>
                  <a:pt x="1580588" y="664622"/>
                  <a:pt x="1629570" y="713607"/>
                  <a:pt x="1689998" y="713607"/>
                </a:cubicBezTo>
                <a:lnTo>
                  <a:pt x="2127634" y="713607"/>
                </a:lnTo>
                <a:cubicBezTo>
                  <a:pt x="2188061" y="713607"/>
                  <a:pt x="2237045" y="664622"/>
                  <a:pt x="2237045" y="604195"/>
                </a:cubicBezTo>
                <a:lnTo>
                  <a:pt x="2237045" y="166561"/>
                </a:lnTo>
                <a:cubicBezTo>
                  <a:pt x="2237045" y="106134"/>
                  <a:pt x="2188061" y="57149"/>
                  <a:pt x="2127634" y="57149"/>
                </a:cubicBezTo>
                <a:close/>
                <a:moveTo>
                  <a:pt x="2451996" y="57149"/>
                </a:moveTo>
                <a:cubicBezTo>
                  <a:pt x="2391569" y="57149"/>
                  <a:pt x="2342585" y="106134"/>
                  <a:pt x="2342585" y="166561"/>
                </a:cubicBezTo>
                <a:lnTo>
                  <a:pt x="2342585" y="604194"/>
                </a:lnTo>
                <a:cubicBezTo>
                  <a:pt x="2342585" y="664621"/>
                  <a:pt x="2391569" y="713606"/>
                  <a:pt x="2451996" y="713606"/>
                </a:cubicBezTo>
                <a:lnTo>
                  <a:pt x="2889629" y="713606"/>
                </a:lnTo>
                <a:cubicBezTo>
                  <a:pt x="2950056" y="713606"/>
                  <a:pt x="2999041" y="664621"/>
                  <a:pt x="2999041" y="604194"/>
                </a:cubicBezTo>
                <a:lnTo>
                  <a:pt x="2999041" y="166561"/>
                </a:lnTo>
                <a:cubicBezTo>
                  <a:pt x="2999041" y="106134"/>
                  <a:pt x="2950056" y="57149"/>
                  <a:pt x="2889629" y="57149"/>
                </a:cubicBezTo>
                <a:close/>
                <a:moveTo>
                  <a:pt x="3213995" y="57148"/>
                </a:moveTo>
                <a:cubicBezTo>
                  <a:pt x="3153567" y="57148"/>
                  <a:pt x="3104581" y="106133"/>
                  <a:pt x="3104581" y="166560"/>
                </a:cubicBezTo>
                <a:lnTo>
                  <a:pt x="3104581" y="604194"/>
                </a:lnTo>
                <a:cubicBezTo>
                  <a:pt x="3104581" y="664621"/>
                  <a:pt x="3153567" y="713606"/>
                  <a:pt x="3213995" y="713606"/>
                </a:cubicBezTo>
                <a:lnTo>
                  <a:pt x="3651628" y="713606"/>
                </a:lnTo>
                <a:cubicBezTo>
                  <a:pt x="3712055" y="713606"/>
                  <a:pt x="3761040" y="664621"/>
                  <a:pt x="3761040" y="604194"/>
                </a:cubicBezTo>
                <a:lnTo>
                  <a:pt x="3761040" y="166560"/>
                </a:lnTo>
                <a:cubicBezTo>
                  <a:pt x="3761040" y="106133"/>
                  <a:pt x="3712055" y="57148"/>
                  <a:pt x="3651628" y="57148"/>
                </a:cubicBezTo>
                <a:close/>
                <a:moveTo>
                  <a:pt x="3975991" y="57148"/>
                </a:moveTo>
                <a:cubicBezTo>
                  <a:pt x="3915565" y="57148"/>
                  <a:pt x="3866579" y="106133"/>
                  <a:pt x="3866579" y="166560"/>
                </a:cubicBezTo>
                <a:lnTo>
                  <a:pt x="3866579" y="604194"/>
                </a:lnTo>
                <a:cubicBezTo>
                  <a:pt x="3866579" y="664620"/>
                  <a:pt x="3915565" y="713605"/>
                  <a:pt x="3975991" y="713605"/>
                </a:cubicBezTo>
                <a:lnTo>
                  <a:pt x="4413617" y="713605"/>
                </a:lnTo>
                <a:cubicBezTo>
                  <a:pt x="4474044" y="713605"/>
                  <a:pt x="4523029" y="664620"/>
                  <a:pt x="4523029" y="604194"/>
                </a:cubicBezTo>
                <a:lnTo>
                  <a:pt x="4523029" y="166560"/>
                </a:lnTo>
                <a:cubicBezTo>
                  <a:pt x="4523029" y="106133"/>
                  <a:pt x="4474044" y="57148"/>
                  <a:pt x="4413617" y="57148"/>
                </a:cubicBezTo>
                <a:close/>
                <a:moveTo>
                  <a:pt x="4737982" y="57147"/>
                </a:moveTo>
                <a:cubicBezTo>
                  <a:pt x="4677555" y="57147"/>
                  <a:pt x="4628570" y="106132"/>
                  <a:pt x="4628570" y="166559"/>
                </a:cubicBezTo>
                <a:lnTo>
                  <a:pt x="4628570" y="604193"/>
                </a:lnTo>
                <a:cubicBezTo>
                  <a:pt x="4628570" y="664620"/>
                  <a:pt x="4677555" y="713605"/>
                  <a:pt x="4737982" y="713605"/>
                </a:cubicBezTo>
                <a:lnTo>
                  <a:pt x="5175616" y="713605"/>
                </a:lnTo>
                <a:cubicBezTo>
                  <a:pt x="5236043" y="713605"/>
                  <a:pt x="5285028" y="664620"/>
                  <a:pt x="5285028" y="604193"/>
                </a:cubicBezTo>
                <a:lnTo>
                  <a:pt x="5285028" y="166559"/>
                </a:lnTo>
                <a:cubicBezTo>
                  <a:pt x="5285028" y="106132"/>
                  <a:pt x="5236043" y="57147"/>
                  <a:pt x="5175616" y="57147"/>
                </a:cubicBezTo>
                <a:close/>
                <a:moveTo>
                  <a:pt x="5499981" y="57147"/>
                </a:moveTo>
                <a:cubicBezTo>
                  <a:pt x="5439554" y="57147"/>
                  <a:pt x="5390569" y="106132"/>
                  <a:pt x="5390569" y="166559"/>
                </a:cubicBezTo>
                <a:lnTo>
                  <a:pt x="5390569" y="604192"/>
                </a:lnTo>
                <a:cubicBezTo>
                  <a:pt x="5390569" y="664620"/>
                  <a:pt x="5439554" y="713605"/>
                  <a:pt x="5499981" y="713605"/>
                </a:cubicBezTo>
                <a:lnTo>
                  <a:pt x="5937615" y="713605"/>
                </a:lnTo>
                <a:cubicBezTo>
                  <a:pt x="5998042" y="713605"/>
                  <a:pt x="6047027" y="664620"/>
                  <a:pt x="6047027" y="604192"/>
                </a:cubicBezTo>
                <a:lnTo>
                  <a:pt x="6047027" y="166559"/>
                </a:lnTo>
                <a:cubicBezTo>
                  <a:pt x="6047027" y="106132"/>
                  <a:pt x="5998042" y="57147"/>
                  <a:pt x="5937615" y="57147"/>
                </a:cubicBezTo>
                <a:close/>
                <a:moveTo>
                  <a:pt x="6261980" y="57146"/>
                </a:moveTo>
                <a:cubicBezTo>
                  <a:pt x="6201553" y="57146"/>
                  <a:pt x="6152568" y="106131"/>
                  <a:pt x="6152568" y="166558"/>
                </a:cubicBezTo>
                <a:lnTo>
                  <a:pt x="6152568" y="604192"/>
                </a:lnTo>
                <a:cubicBezTo>
                  <a:pt x="6152568" y="664619"/>
                  <a:pt x="6201553" y="713604"/>
                  <a:pt x="6261980" y="713604"/>
                </a:cubicBezTo>
                <a:lnTo>
                  <a:pt x="6699614" y="713604"/>
                </a:lnTo>
                <a:cubicBezTo>
                  <a:pt x="6760041" y="713604"/>
                  <a:pt x="6809026" y="664619"/>
                  <a:pt x="6809026" y="604192"/>
                </a:cubicBezTo>
                <a:lnTo>
                  <a:pt x="6809026" y="166558"/>
                </a:lnTo>
                <a:cubicBezTo>
                  <a:pt x="6809026" y="106131"/>
                  <a:pt x="6760041" y="57146"/>
                  <a:pt x="6699614" y="57146"/>
                </a:cubicBezTo>
                <a:close/>
                <a:moveTo>
                  <a:pt x="7023979" y="57146"/>
                </a:moveTo>
                <a:cubicBezTo>
                  <a:pt x="6963552" y="57146"/>
                  <a:pt x="6914567" y="106131"/>
                  <a:pt x="6914567" y="166558"/>
                </a:cubicBezTo>
                <a:lnTo>
                  <a:pt x="6914567" y="604191"/>
                </a:lnTo>
                <a:cubicBezTo>
                  <a:pt x="6914567" y="664618"/>
                  <a:pt x="6963552" y="713604"/>
                  <a:pt x="7023979" y="713604"/>
                </a:cubicBezTo>
                <a:lnTo>
                  <a:pt x="7461613" y="713604"/>
                </a:lnTo>
                <a:cubicBezTo>
                  <a:pt x="7522040" y="713604"/>
                  <a:pt x="7571025" y="664618"/>
                  <a:pt x="7571025" y="604191"/>
                </a:cubicBezTo>
                <a:lnTo>
                  <a:pt x="7571025" y="166558"/>
                </a:lnTo>
                <a:cubicBezTo>
                  <a:pt x="7571025" y="106131"/>
                  <a:pt x="7522040" y="57146"/>
                  <a:pt x="7461613" y="57146"/>
                </a:cubicBezTo>
                <a:close/>
                <a:moveTo>
                  <a:pt x="7778358" y="57145"/>
                </a:moveTo>
                <a:cubicBezTo>
                  <a:pt x="7717931" y="57145"/>
                  <a:pt x="7668946" y="106130"/>
                  <a:pt x="7668946" y="166557"/>
                </a:cubicBezTo>
                <a:lnTo>
                  <a:pt x="7668946" y="604191"/>
                </a:lnTo>
                <a:cubicBezTo>
                  <a:pt x="7668946" y="664618"/>
                  <a:pt x="7717931" y="713603"/>
                  <a:pt x="7778358" y="713603"/>
                </a:cubicBezTo>
                <a:lnTo>
                  <a:pt x="8215992" y="713603"/>
                </a:lnTo>
                <a:cubicBezTo>
                  <a:pt x="8276419" y="713603"/>
                  <a:pt x="8325404" y="664618"/>
                  <a:pt x="8325404" y="604191"/>
                </a:cubicBezTo>
                <a:lnTo>
                  <a:pt x="8325404" y="166557"/>
                </a:lnTo>
                <a:cubicBezTo>
                  <a:pt x="8325404" y="106130"/>
                  <a:pt x="8276419" y="57145"/>
                  <a:pt x="8215992" y="57145"/>
                </a:cubicBezTo>
                <a:close/>
                <a:moveTo>
                  <a:pt x="8540357" y="57145"/>
                </a:moveTo>
                <a:cubicBezTo>
                  <a:pt x="8479930" y="57145"/>
                  <a:pt x="8430945" y="106130"/>
                  <a:pt x="8430945" y="166557"/>
                </a:cubicBezTo>
                <a:lnTo>
                  <a:pt x="8430945" y="604190"/>
                </a:lnTo>
                <a:cubicBezTo>
                  <a:pt x="8430945" y="664617"/>
                  <a:pt x="8479930" y="713603"/>
                  <a:pt x="8540357" y="713603"/>
                </a:cubicBezTo>
                <a:lnTo>
                  <a:pt x="8977991" y="713603"/>
                </a:lnTo>
                <a:cubicBezTo>
                  <a:pt x="9038418" y="713603"/>
                  <a:pt x="9087403" y="664617"/>
                  <a:pt x="9087403" y="604190"/>
                </a:cubicBezTo>
                <a:lnTo>
                  <a:pt x="9087403" y="166557"/>
                </a:lnTo>
                <a:cubicBezTo>
                  <a:pt x="9087403" y="106130"/>
                  <a:pt x="9038418" y="57145"/>
                  <a:pt x="8977991" y="57145"/>
                </a:cubicBezTo>
                <a:close/>
                <a:moveTo>
                  <a:pt x="0" y="0"/>
                </a:moveTo>
                <a:lnTo>
                  <a:pt x="9143989" y="0"/>
                </a:lnTo>
                <a:lnTo>
                  <a:pt x="9143989" y="5143494"/>
                </a:lnTo>
                <a:lnTo>
                  <a:pt x="0" y="5143494"/>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0" name="Rounded Rectangle 107">
            <a:extLst>
              <a:ext uri="{FF2B5EF4-FFF2-40B4-BE49-F238E27FC236}">
                <a16:creationId xmlns:a16="http://schemas.microsoft.com/office/drawing/2014/main" id="{9E4A6F18-4685-4A6F-B536-1A543ADBCDD6}"/>
              </a:ext>
            </a:extLst>
          </p:cNvPr>
          <p:cNvSpPr/>
          <p:nvPr userDrawn="1"/>
        </p:nvSpPr>
        <p:spPr>
          <a:xfrm>
            <a:off x="75450"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1" name="Rounded Rectangle 115">
            <a:extLst>
              <a:ext uri="{FF2B5EF4-FFF2-40B4-BE49-F238E27FC236}">
                <a16:creationId xmlns:a16="http://schemas.microsoft.com/office/drawing/2014/main" id="{B68D77B6-290C-4624-809C-82A987962E61}"/>
              </a:ext>
            </a:extLst>
          </p:cNvPr>
          <p:cNvSpPr/>
          <p:nvPr userDrawn="1"/>
        </p:nvSpPr>
        <p:spPr>
          <a:xfrm>
            <a:off x="75450"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2" name="Rounded Rectangle 117">
            <a:extLst>
              <a:ext uri="{FF2B5EF4-FFF2-40B4-BE49-F238E27FC236}">
                <a16:creationId xmlns:a16="http://schemas.microsoft.com/office/drawing/2014/main" id="{6D6968A4-F5F0-488D-9402-1C348D048774}"/>
              </a:ext>
            </a:extLst>
          </p:cNvPr>
          <p:cNvSpPr/>
          <p:nvPr userDrawn="1"/>
        </p:nvSpPr>
        <p:spPr>
          <a:xfrm>
            <a:off x="75450"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19">
            <a:extLst>
              <a:ext uri="{FF2B5EF4-FFF2-40B4-BE49-F238E27FC236}">
                <a16:creationId xmlns:a16="http://schemas.microsoft.com/office/drawing/2014/main" id="{623A48C7-33F8-4ECD-85BD-9E17918FE87F}"/>
              </a:ext>
            </a:extLst>
          </p:cNvPr>
          <p:cNvSpPr/>
          <p:nvPr userDrawn="1"/>
        </p:nvSpPr>
        <p:spPr>
          <a:xfrm>
            <a:off x="75450"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Rounded Rectangle 120">
            <a:extLst>
              <a:ext uri="{FF2B5EF4-FFF2-40B4-BE49-F238E27FC236}">
                <a16:creationId xmlns:a16="http://schemas.microsoft.com/office/drawing/2014/main" id="{122D1F2B-CADE-467A-A03F-B764F9682B34}"/>
              </a:ext>
            </a:extLst>
          </p:cNvPr>
          <p:cNvSpPr/>
          <p:nvPr userDrawn="1"/>
        </p:nvSpPr>
        <p:spPr>
          <a:xfrm>
            <a:off x="75450"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ed Rectangle 121">
            <a:extLst>
              <a:ext uri="{FF2B5EF4-FFF2-40B4-BE49-F238E27FC236}">
                <a16:creationId xmlns:a16="http://schemas.microsoft.com/office/drawing/2014/main" id="{E936446B-B995-4147-A8DF-C30BB62F4489}"/>
              </a:ext>
            </a:extLst>
          </p:cNvPr>
          <p:cNvSpPr/>
          <p:nvPr userDrawn="1"/>
        </p:nvSpPr>
        <p:spPr>
          <a:xfrm>
            <a:off x="1091448"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6" name="Rounded Rectangle 122">
            <a:extLst>
              <a:ext uri="{FF2B5EF4-FFF2-40B4-BE49-F238E27FC236}">
                <a16:creationId xmlns:a16="http://schemas.microsoft.com/office/drawing/2014/main" id="{F2E13822-E4D0-4316-B900-7C1761AA72B0}"/>
              </a:ext>
            </a:extLst>
          </p:cNvPr>
          <p:cNvSpPr/>
          <p:nvPr userDrawn="1"/>
        </p:nvSpPr>
        <p:spPr>
          <a:xfrm>
            <a:off x="1091448"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7" name="Rounded Rectangle 123">
            <a:extLst>
              <a:ext uri="{FF2B5EF4-FFF2-40B4-BE49-F238E27FC236}">
                <a16:creationId xmlns:a16="http://schemas.microsoft.com/office/drawing/2014/main" id="{70A10946-2112-4F06-BFC5-185D3CCADF28}"/>
              </a:ext>
            </a:extLst>
          </p:cNvPr>
          <p:cNvSpPr/>
          <p:nvPr userDrawn="1"/>
        </p:nvSpPr>
        <p:spPr>
          <a:xfrm>
            <a:off x="1091448"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8" name="Rounded Rectangle 124">
            <a:extLst>
              <a:ext uri="{FF2B5EF4-FFF2-40B4-BE49-F238E27FC236}">
                <a16:creationId xmlns:a16="http://schemas.microsoft.com/office/drawing/2014/main" id="{EC368BD6-32E8-479F-9F6D-312482C189FF}"/>
              </a:ext>
            </a:extLst>
          </p:cNvPr>
          <p:cNvSpPr/>
          <p:nvPr userDrawn="1"/>
        </p:nvSpPr>
        <p:spPr>
          <a:xfrm>
            <a:off x="1091448"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9" name="Rounded Rectangle 127">
            <a:extLst>
              <a:ext uri="{FF2B5EF4-FFF2-40B4-BE49-F238E27FC236}">
                <a16:creationId xmlns:a16="http://schemas.microsoft.com/office/drawing/2014/main" id="{4016A6E5-4DC4-4547-A336-CBB3FE57D8B8}"/>
              </a:ext>
            </a:extLst>
          </p:cNvPr>
          <p:cNvSpPr/>
          <p:nvPr userDrawn="1"/>
        </p:nvSpPr>
        <p:spPr>
          <a:xfrm>
            <a:off x="1091448"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0" name="Rounded Rectangle 128">
            <a:extLst>
              <a:ext uri="{FF2B5EF4-FFF2-40B4-BE49-F238E27FC236}">
                <a16:creationId xmlns:a16="http://schemas.microsoft.com/office/drawing/2014/main" id="{214F6B6C-FAC4-4008-964D-F39BA060AB9C}"/>
              </a:ext>
            </a:extLst>
          </p:cNvPr>
          <p:cNvSpPr/>
          <p:nvPr userDrawn="1"/>
        </p:nvSpPr>
        <p:spPr>
          <a:xfrm>
            <a:off x="2107447"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1" name="Rounded Rectangle 130">
            <a:extLst>
              <a:ext uri="{FF2B5EF4-FFF2-40B4-BE49-F238E27FC236}">
                <a16:creationId xmlns:a16="http://schemas.microsoft.com/office/drawing/2014/main" id="{B80210B8-45CA-4C2B-8B11-54B72340AC61}"/>
              </a:ext>
            </a:extLst>
          </p:cNvPr>
          <p:cNvSpPr/>
          <p:nvPr userDrawn="1"/>
        </p:nvSpPr>
        <p:spPr>
          <a:xfrm>
            <a:off x="2107447"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Rounded Rectangle 131">
            <a:extLst>
              <a:ext uri="{FF2B5EF4-FFF2-40B4-BE49-F238E27FC236}">
                <a16:creationId xmlns:a16="http://schemas.microsoft.com/office/drawing/2014/main" id="{EA09A500-EC9E-4F9F-9A5B-3D4E19136ABF}"/>
              </a:ext>
            </a:extLst>
          </p:cNvPr>
          <p:cNvSpPr/>
          <p:nvPr userDrawn="1"/>
        </p:nvSpPr>
        <p:spPr>
          <a:xfrm>
            <a:off x="2107447"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3" name="Rounded Rectangle 134">
            <a:extLst>
              <a:ext uri="{FF2B5EF4-FFF2-40B4-BE49-F238E27FC236}">
                <a16:creationId xmlns:a16="http://schemas.microsoft.com/office/drawing/2014/main" id="{1B47BC52-F041-4F4C-81E2-D53249C1CF45}"/>
              </a:ext>
            </a:extLst>
          </p:cNvPr>
          <p:cNvSpPr/>
          <p:nvPr userDrawn="1"/>
        </p:nvSpPr>
        <p:spPr>
          <a:xfrm>
            <a:off x="2107447"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4" name="Rounded Rectangle 135">
            <a:extLst>
              <a:ext uri="{FF2B5EF4-FFF2-40B4-BE49-F238E27FC236}">
                <a16:creationId xmlns:a16="http://schemas.microsoft.com/office/drawing/2014/main" id="{DDFC2D48-ADD1-4338-A047-D6C75925EF55}"/>
              </a:ext>
            </a:extLst>
          </p:cNvPr>
          <p:cNvSpPr/>
          <p:nvPr userDrawn="1"/>
        </p:nvSpPr>
        <p:spPr>
          <a:xfrm>
            <a:off x="3123446"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5" name="Rounded Rectangle 136">
            <a:extLst>
              <a:ext uri="{FF2B5EF4-FFF2-40B4-BE49-F238E27FC236}">
                <a16:creationId xmlns:a16="http://schemas.microsoft.com/office/drawing/2014/main" id="{BA469869-C6EB-4EF2-8AA7-2BF8CF65DA3E}"/>
              </a:ext>
            </a:extLst>
          </p:cNvPr>
          <p:cNvSpPr/>
          <p:nvPr userDrawn="1"/>
        </p:nvSpPr>
        <p:spPr>
          <a:xfrm>
            <a:off x="3123446"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6" name="Rounded Rectangle 137">
            <a:extLst>
              <a:ext uri="{FF2B5EF4-FFF2-40B4-BE49-F238E27FC236}">
                <a16:creationId xmlns:a16="http://schemas.microsoft.com/office/drawing/2014/main" id="{3D6CB011-AA7E-4577-92AB-3A0A39A12700}"/>
              </a:ext>
            </a:extLst>
          </p:cNvPr>
          <p:cNvSpPr/>
          <p:nvPr userDrawn="1"/>
        </p:nvSpPr>
        <p:spPr>
          <a:xfrm>
            <a:off x="3123446"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7" name="Rounded Rectangle 138">
            <a:extLst>
              <a:ext uri="{FF2B5EF4-FFF2-40B4-BE49-F238E27FC236}">
                <a16:creationId xmlns:a16="http://schemas.microsoft.com/office/drawing/2014/main" id="{A2555640-D43D-45C3-9FC9-C4AFA9C331C5}"/>
              </a:ext>
            </a:extLst>
          </p:cNvPr>
          <p:cNvSpPr/>
          <p:nvPr userDrawn="1"/>
        </p:nvSpPr>
        <p:spPr>
          <a:xfrm>
            <a:off x="3123446"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8" name="Rounded Rectangle 141">
            <a:extLst>
              <a:ext uri="{FF2B5EF4-FFF2-40B4-BE49-F238E27FC236}">
                <a16:creationId xmlns:a16="http://schemas.microsoft.com/office/drawing/2014/main" id="{99AA426E-CE12-4D38-BB5F-04F22A86E8DA}"/>
              </a:ext>
            </a:extLst>
          </p:cNvPr>
          <p:cNvSpPr/>
          <p:nvPr userDrawn="1"/>
        </p:nvSpPr>
        <p:spPr>
          <a:xfrm>
            <a:off x="3123446"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Rounded Rectangle 142">
            <a:extLst>
              <a:ext uri="{FF2B5EF4-FFF2-40B4-BE49-F238E27FC236}">
                <a16:creationId xmlns:a16="http://schemas.microsoft.com/office/drawing/2014/main" id="{A2D11B4E-2A70-4C2C-BC7D-07333B3A9367}"/>
              </a:ext>
            </a:extLst>
          </p:cNvPr>
          <p:cNvSpPr/>
          <p:nvPr userDrawn="1"/>
        </p:nvSpPr>
        <p:spPr>
          <a:xfrm>
            <a:off x="4139444"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0" name="Rounded Rectangle 143">
            <a:extLst>
              <a:ext uri="{FF2B5EF4-FFF2-40B4-BE49-F238E27FC236}">
                <a16:creationId xmlns:a16="http://schemas.microsoft.com/office/drawing/2014/main" id="{69870046-5704-4D20-AA07-F0BA1FE6FD80}"/>
              </a:ext>
            </a:extLst>
          </p:cNvPr>
          <p:cNvSpPr/>
          <p:nvPr userDrawn="1"/>
        </p:nvSpPr>
        <p:spPr>
          <a:xfrm>
            <a:off x="4139444"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1" name="Rounded Rectangle 144">
            <a:extLst>
              <a:ext uri="{FF2B5EF4-FFF2-40B4-BE49-F238E27FC236}">
                <a16:creationId xmlns:a16="http://schemas.microsoft.com/office/drawing/2014/main" id="{B5D84C3A-CEE6-4FC3-82BC-5622F71278CF}"/>
              </a:ext>
            </a:extLst>
          </p:cNvPr>
          <p:cNvSpPr/>
          <p:nvPr userDrawn="1"/>
        </p:nvSpPr>
        <p:spPr>
          <a:xfrm>
            <a:off x="4139444"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2" name="Rounded Rectangle 145">
            <a:extLst>
              <a:ext uri="{FF2B5EF4-FFF2-40B4-BE49-F238E27FC236}">
                <a16:creationId xmlns:a16="http://schemas.microsoft.com/office/drawing/2014/main" id="{4545AA47-1DD8-4525-A942-65249E06053E}"/>
              </a:ext>
            </a:extLst>
          </p:cNvPr>
          <p:cNvSpPr/>
          <p:nvPr userDrawn="1"/>
        </p:nvSpPr>
        <p:spPr>
          <a:xfrm>
            <a:off x="4139444"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3" name="Rounded Rectangle 147">
            <a:extLst>
              <a:ext uri="{FF2B5EF4-FFF2-40B4-BE49-F238E27FC236}">
                <a16:creationId xmlns:a16="http://schemas.microsoft.com/office/drawing/2014/main" id="{D7E3D2DB-6319-4023-A42F-A668D1885576}"/>
              </a:ext>
            </a:extLst>
          </p:cNvPr>
          <p:cNvSpPr/>
          <p:nvPr userDrawn="1"/>
        </p:nvSpPr>
        <p:spPr>
          <a:xfrm>
            <a:off x="1081288"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4" name="Rounded Rectangle 148">
            <a:extLst>
              <a:ext uri="{FF2B5EF4-FFF2-40B4-BE49-F238E27FC236}">
                <a16:creationId xmlns:a16="http://schemas.microsoft.com/office/drawing/2014/main" id="{A2677C5C-E12A-4A21-AD8A-0521FD935253}"/>
              </a:ext>
            </a:extLst>
          </p:cNvPr>
          <p:cNvSpPr/>
          <p:nvPr userDrawn="1"/>
        </p:nvSpPr>
        <p:spPr>
          <a:xfrm>
            <a:off x="4139444"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5" name="Rounded Rectangle 149">
            <a:extLst>
              <a:ext uri="{FF2B5EF4-FFF2-40B4-BE49-F238E27FC236}">
                <a16:creationId xmlns:a16="http://schemas.microsoft.com/office/drawing/2014/main" id="{20E5BEE1-FF5E-4D19-9D83-2A2D950D2CE2}"/>
              </a:ext>
            </a:extLst>
          </p:cNvPr>
          <p:cNvSpPr/>
          <p:nvPr userDrawn="1"/>
        </p:nvSpPr>
        <p:spPr>
          <a:xfrm>
            <a:off x="5155443"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6" name="Rounded Rectangle 150">
            <a:extLst>
              <a:ext uri="{FF2B5EF4-FFF2-40B4-BE49-F238E27FC236}">
                <a16:creationId xmlns:a16="http://schemas.microsoft.com/office/drawing/2014/main" id="{335D1C4A-4443-441F-AFE8-7EE8D509D211}"/>
              </a:ext>
            </a:extLst>
          </p:cNvPr>
          <p:cNvSpPr/>
          <p:nvPr userDrawn="1"/>
        </p:nvSpPr>
        <p:spPr>
          <a:xfrm>
            <a:off x="5155443"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7" name="Rounded Rectangle 151">
            <a:extLst>
              <a:ext uri="{FF2B5EF4-FFF2-40B4-BE49-F238E27FC236}">
                <a16:creationId xmlns:a16="http://schemas.microsoft.com/office/drawing/2014/main" id="{B018F208-9C90-4787-B426-8BC45D682EE3}"/>
              </a:ext>
            </a:extLst>
          </p:cNvPr>
          <p:cNvSpPr/>
          <p:nvPr userDrawn="1"/>
        </p:nvSpPr>
        <p:spPr>
          <a:xfrm>
            <a:off x="5155443"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8" name="Rounded Rectangle 154">
            <a:extLst>
              <a:ext uri="{FF2B5EF4-FFF2-40B4-BE49-F238E27FC236}">
                <a16:creationId xmlns:a16="http://schemas.microsoft.com/office/drawing/2014/main" id="{43106871-86DB-48D0-AFF3-53892C5A85D3}"/>
              </a:ext>
            </a:extLst>
          </p:cNvPr>
          <p:cNvSpPr/>
          <p:nvPr userDrawn="1"/>
        </p:nvSpPr>
        <p:spPr>
          <a:xfrm>
            <a:off x="2107447"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9" name="Rounded Rectangle 155">
            <a:extLst>
              <a:ext uri="{FF2B5EF4-FFF2-40B4-BE49-F238E27FC236}">
                <a16:creationId xmlns:a16="http://schemas.microsoft.com/office/drawing/2014/main" id="{C30220C3-FF98-48E1-ADF7-200395EEDC1D}"/>
              </a:ext>
            </a:extLst>
          </p:cNvPr>
          <p:cNvSpPr/>
          <p:nvPr userDrawn="1"/>
        </p:nvSpPr>
        <p:spPr>
          <a:xfrm>
            <a:off x="5155443"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0" name="Rounded Rectangle 156">
            <a:extLst>
              <a:ext uri="{FF2B5EF4-FFF2-40B4-BE49-F238E27FC236}">
                <a16:creationId xmlns:a16="http://schemas.microsoft.com/office/drawing/2014/main" id="{F92D9658-5D8F-4E72-80E8-E48F804BCD57}"/>
              </a:ext>
            </a:extLst>
          </p:cNvPr>
          <p:cNvSpPr/>
          <p:nvPr userDrawn="1"/>
        </p:nvSpPr>
        <p:spPr>
          <a:xfrm>
            <a:off x="6171442"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1" name="Rounded Rectangle 157">
            <a:extLst>
              <a:ext uri="{FF2B5EF4-FFF2-40B4-BE49-F238E27FC236}">
                <a16:creationId xmlns:a16="http://schemas.microsoft.com/office/drawing/2014/main" id="{2D149099-125D-41FC-9276-A449E801D650}"/>
              </a:ext>
            </a:extLst>
          </p:cNvPr>
          <p:cNvSpPr/>
          <p:nvPr userDrawn="1"/>
        </p:nvSpPr>
        <p:spPr>
          <a:xfrm>
            <a:off x="6171442"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2" name="Rounded Rectangle 158">
            <a:extLst>
              <a:ext uri="{FF2B5EF4-FFF2-40B4-BE49-F238E27FC236}">
                <a16:creationId xmlns:a16="http://schemas.microsoft.com/office/drawing/2014/main" id="{2A3818D5-45D1-4F39-B519-63C64B657A7A}"/>
              </a:ext>
            </a:extLst>
          </p:cNvPr>
          <p:cNvSpPr/>
          <p:nvPr userDrawn="1"/>
        </p:nvSpPr>
        <p:spPr>
          <a:xfrm>
            <a:off x="6171442"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3" name="Rounded Rectangle 161">
            <a:extLst>
              <a:ext uri="{FF2B5EF4-FFF2-40B4-BE49-F238E27FC236}">
                <a16:creationId xmlns:a16="http://schemas.microsoft.com/office/drawing/2014/main" id="{C98E1EFC-58D8-47AE-80BE-58B84EF09515}"/>
              </a:ext>
            </a:extLst>
          </p:cNvPr>
          <p:cNvSpPr/>
          <p:nvPr userDrawn="1"/>
        </p:nvSpPr>
        <p:spPr>
          <a:xfrm>
            <a:off x="6171442"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4" name="Rounded Rectangle 162">
            <a:extLst>
              <a:ext uri="{FF2B5EF4-FFF2-40B4-BE49-F238E27FC236}">
                <a16:creationId xmlns:a16="http://schemas.microsoft.com/office/drawing/2014/main" id="{536C0479-6E34-4557-BB20-675258F078EA}"/>
              </a:ext>
            </a:extLst>
          </p:cNvPr>
          <p:cNvSpPr/>
          <p:nvPr userDrawn="1"/>
        </p:nvSpPr>
        <p:spPr>
          <a:xfrm>
            <a:off x="6171442"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5" name="Rounded Rectangle 163">
            <a:extLst>
              <a:ext uri="{FF2B5EF4-FFF2-40B4-BE49-F238E27FC236}">
                <a16:creationId xmlns:a16="http://schemas.microsoft.com/office/drawing/2014/main" id="{81564C87-7106-4642-A6C1-1E030E3879CB}"/>
              </a:ext>
            </a:extLst>
          </p:cNvPr>
          <p:cNvSpPr/>
          <p:nvPr userDrawn="1"/>
        </p:nvSpPr>
        <p:spPr>
          <a:xfrm>
            <a:off x="7187440"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6" name="Rounded Rectangle 164">
            <a:extLst>
              <a:ext uri="{FF2B5EF4-FFF2-40B4-BE49-F238E27FC236}">
                <a16:creationId xmlns:a16="http://schemas.microsoft.com/office/drawing/2014/main" id="{374842C4-F89C-496B-B5A8-54D2D8D2C0ED}"/>
              </a:ext>
            </a:extLst>
          </p:cNvPr>
          <p:cNvSpPr/>
          <p:nvPr userDrawn="1"/>
        </p:nvSpPr>
        <p:spPr>
          <a:xfrm>
            <a:off x="7187440"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7" name="Rounded Rectangle 165">
            <a:extLst>
              <a:ext uri="{FF2B5EF4-FFF2-40B4-BE49-F238E27FC236}">
                <a16:creationId xmlns:a16="http://schemas.microsoft.com/office/drawing/2014/main" id="{D14AD859-9E7F-4C01-BF18-E5803F24E4EE}"/>
              </a:ext>
            </a:extLst>
          </p:cNvPr>
          <p:cNvSpPr/>
          <p:nvPr userDrawn="1"/>
        </p:nvSpPr>
        <p:spPr>
          <a:xfrm>
            <a:off x="7187440"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8" name="Rounded Rectangle 167">
            <a:extLst>
              <a:ext uri="{FF2B5EF4-FFF2-40B4-BE49-F238E27FC236}">
                <a16:creationId xmlns:a16="http://schemas.microsoft.com/office/drawing/2014/main" id="{E26F2B93-3E76-4B50-B34A-1387554F1130}"/>
              </a:ext>
            </a:extLst>
          </p:cNvPr>
          <p:cNvSpPr/>
          <p:nvPr userDrawn="1"/>
        </p:nvSpPr>
        <p:spPr>
          <a:xfrm>
            <a:off x="75450"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9" name="Rounded Rectangle 168">
            <a:extLst>
              <a:ext uri="{FF2B5EF4-FFF2-40B4-BE49-F238E27FC236}">
                <a16:creationId xmlns:a16="http://schemas.microsoft.com/office/drawing/2014/main" id="{C8FBC93B-F713-490B-9F65-E595AA92EFFF}"/>
              </a:ext>
            </a:extLst>
          </p:cNvPr>
          <p:cNvSpPr/>
          <p:nvPr userDrawn="1"/>
        </p:nvSpPr>
        <p:spPr>
          <a:xfrm>
            <a:off x="7187440"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0" name="Rounded Rectangle 169">
            <a:extLst>
              <a:ext uri="{FF2B5EF4-FFF2-40B4-BE49-F238E27FC236}">
                <a16:creationId xmlns:a16="http://schemas.microsoft.com/office/drawing/2014/main" id="{53656BAD-DDF2-43E5-A9BB-ADE04B4FE8BF}"/>
              </a:ext>
            </a:extLst>
          </p:cNvPr>
          <p:cNvSpPr/>
          <p:nvPr userDrawn="1"/>
        </p:nvSpPr>
        <p:spPr>
          <a:xfrm>
            <a:off x="7187440"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1" name="Rounded Rectangle 170">
            <a:extLst>
              <a:ext uri="{FF2B5EF4-FFF2-40B4-BE49-F238E27FC236}">
                <a16:creationId xmlns:a16="http://schemas.microsoft.com/office/drawing/2014/main" id="{61CBB307-E4B6-4BEB-8589-CD576FA879AB}"/>
              </a:ext>
            </a:extLst>
          </p:cNvPr>
          <p:cNvSpPr/>
          <p:nvPr userDrawn="1"/>
        </p:nvSpPr>
        <p:spPr>
          <a:xfrm>
            <a:off x="8203439"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2" name="Rounded Rectangle 171">
            <a:extLst>
              <a:ext uri="{FF2B5EF4-FFF2-40B4-BE49-F238E27FC236}">
                <a16:creationId xmlns:a16="http://schemas.microsoft.com/office/drawing/2014/main" id="{1F2D0354-CE92-4E9F-9B80-5ACE32C92A2F}"/>
              </a:ext>
            </a:extLst>
          </p:cNvPr>
          <p:cNvSpPr/>
          <p:nvPr userDrawn="1"/>
        </p:nvSpPr>
        <p:spPr>
          <a:xfrm>
            <a:off x="8203439"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3" name="Rounded Rectangle 174">
            <a:extLst>
              <a:ext uri="{FF2B5EF4-FFF2-40B4-BE49-F238E27FC236}">
                <a16:creationId xmlns:a16="http://schemas.microsoft.com/office/drawing/2014/main" id="{A1B1588F-CD40-4388-ABBC-93B84BECB424}"/>
              </a:ext>
            </a:extLst>
          </p:cNvPr>
          <p:cNvSpPr/>
          <p:nvPr userDrawn="1"/>
        </p:nvSpPr>
        <p:spPr>
          <a:xfrm>
            <a:off x="1082636"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4" name="Rounded Rectangle 175">
            <a:extLst>
              <a:ext uri="{FF2B5EF4-FFF2-40B4-BE49-F238E27FC236}">
                <a16:creationId xmlns:a16="http://schemas.microsoft.com/office/drawing/2014/main" id="{FDBD45B7-294D-4EEB-AC06-754C4516601F}"/>
              </a:ext>
            </a:extLst>
          </p:cNvPr>
          <p:cNvSpPr/>
          <p:nvPr userDrawn="1"/>
        </p:nvSpPr>
        <p:spPr>
          <a:xfrm>
            <a:off x="8203439"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5" name="Rounded Rectangle 176">
            <a:extLst>
              <a:ext uri="{FF2B5EF4-FFF2-40B4-BE49-F238E27FC236}">
                <a16:creationId xmlns:a16="http://schemas.microsoft.com/office/drawing/2014/main" id="{A8F4B78E-2569-4313-B6EF-2EB5FC349318}"/>
              </a:ext>
            </a:extLst>
          </p:cNvPr>
          <p:cNvSpPr/>
          <p:nvPr userDrawn="1"/>
        </p:nvSpPr>
        <p:spPr>
          <a:xfrm>
            <a:off x="8203439"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6" name="Rounded Rectangle 177">
            <a:extLst>
              <a:ext uri="{FF2B5EF4-FFF2-40B4-BE49-F238E27FC236}">
                <a16:creationId xmlns:a16="http://schemas.microsoft.com/office/drawing/2014/main" id="{426B3D2F-32B6-4A94-B91B-A3F9E2945161}"/>
              </a:ext>
            </a:extLst>
          </p:cNvPr>
          <p:cNvSpPr/>
          <p:nvPr userDrawn="1"/>
        </p:nvSpPr>
        <p:spPr>
          <a:xfrm>
            <a:off x="9219438"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7" name="Rounded Rectangle 178">
            <a:extLst>
              <a:ext uri="{FF2B5EF4-FFF2-40B4-BE49-F238E27FC236}">
                <a16:creationId xmlns:a16="http://schemas.microsoft.com/office/drawing/2014/main" id="{BE0378B0-17A0-4791-AFC0-FC4369FC481C}"/>
              </a:ext>
            </a:extLst>
          </p:cNvPr>
          <p:cNvSpPr/>
          <p:nvPr userDrawn="1"/>
        </p:nvSpPr>
        <p:spPr>
          <a:xfrm>
            <a:off x="9219438"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8" name="Rounded Rectangle 181">
            <a:extLst>
              <a:ext uri="{FF2B5EF4-FFF2-40B4-BE49-F238E27FC236}">
                <a16:creationId xmlns:a16="http://schemas.microsoft.com/office/drawing/2014/main" id="{EE5A9E5F-0D70-49C4-9A1D-C8B5522A3565}"/>
              </a:ext>
            </a:extLst>
          </p:cNvPr>
          <p:cNvSpPr/>
          <p:nvPr userDrawn="1"/>
        </p:nvSpPr>
        <p:spPr>
          <a:xfrm>
            <a:off x="9219438"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9" name="Rounded Rectangle 182">
            <a:extLst>
              <a:ext uri="{FF2B5EF4-FFF2-40B4-BE49-F238E27FC236}">
                <a16:creationId xmlns:a16="http://schemas.microsoft.com/office/drawing/2014/main" id="{8EF6461A-8F97-4C5B-96B9-5BB0CD0A9B41}"/>
              </a:ext>
            </a:extLst>
          </p:cNvPr>
          <p:cNvSpPr/>
          <p:nvPr userDrawn="1"/>
        </p:nvSpPr>
        <p:spPr>
          <a:xfrm>
            <a:off x="9219438"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0" name="Rounded Rectangle 183">
            <a:extLst>
              <a:ext uri="{FF2B5EF4-FFF2-40B4-BE49-F238E27FC236}">
                <a16:creationId xmlns:a16="http://schemas.microsoft.com/office/drawing/2014/main" id="{5419355D-A2AE-45C3-8291-C5D85ECC25BF}"/>
              </a:ext>
            </a:extLst>
          </p:cNvPr>
          <p:cNvSpPr/>
          <p:nvPr userDrawn="1"/>
        </p:nvSpPr>
        <p:spPr>
          <a:xfrm>
            <a:off x="9219438"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1" name="Rounded Rectangle 184">
            <a:extLst>
              <a:ext uri="{FF2B5EF4-FFF2-40B4-BE49-F238E27FC236}">
                <a16:creationId xmlns:a16="http://schemas.microsoft.com/office/drawing/2014/main" id="{5BCCE52F-4949-413D-89A1-61ED8C11DF96}"/>
              </a:ext>
            </a:extLst>
          </p:cNvPr>
          <p:cNvSpPr/>
          <p:nvPr userDrawn="1"/>
        </p:nvSpPr>
        <p:spPr>
          <a:xfrm>
            <a:off x="10225276"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2" name="Rounded Rectangle 185">
            <a:extLst>
              <a:ext uri="{FF2B5EF4-FFF2-40B4-BE49-F238E27FC236}">
                <a16:creationId xmlns:a16="http://schemas.microsoft.com/office/drawing/2014/main" id="{C88D782C-9563-43DD-A2C4-C1A3A90B5270}"/>
              </a:ext>
            </a:extLst>
          </p:cNvPr>
          <p:cNvSpPr/>
          <p:nvPr userDrawn="1"/>
        </p:nvSpPr>
        <p:spPr>
          <a:xfrm>
            <a:off x="10225276"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3" name="Rounded Rectangle 187">
            <a:extLst>
              <a:ext uri="{FF2B5EF4-FFF2-40B4-BE49-F238E27FC236}">
                <a16:creationId xmlns:a16="http://schemas.microsoft.com/office/drawing/2014/main" id="{8961A74C-1CFC-4AF1-B702-54E34103FE2A}"/>
              </a:ext>
            </a:extLst>
          </p:cNvPr>
          <p:cNvSpPr/>
          <p:nvPr userDrawn="1"/>
        </p:nvSpPr>
        <p:spPr>
          <a:xfrm>
            <a:off x="10225276"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4" name="Rounded Rectangle 188">
            <a:extLst>
              <a:ext uri="{FF2B5EF4-FFF2-40B4-BE49-F238E27FC236}">
                <a16:creationId xmlns:a16="http://schemas.microsoft.com/office/drawing/2014/main" id="{276F3972-7502-4B81-807F-BB61E49CF919}"/>
              </a:ext>
            </a:extLst>
          </p:cNvPr>
          <p:cNvSpPr/>
          <p:nvPr userDrawn="1"/>
        </p:nvSpPr>
        <p:spPr>
          <a:xfrm>
            <a:off x="10225276"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5" name="Rounded Rectangle 189">
            <a:extLst>
              <a:ext uri="{FF2B5EF4-FFF2-40B4-BE49-F238E27FC236}">
                <a16:creationId xmlns:a16="http://schemas.microsoft.com/office/drawing/2014/main" id="{67235AB5-BA8A-428B-9F2D-3B840323C4C0}"/>
              </a:ext>
            </a:extLst>
          </p:cNvPr>
          <p:cNvSpPr/>
          <p:nvPr userDrawn="1"/>
        </p:nvSpPr>
        <p:spPr>
          <a:xfrm>
            <a:off x="10225276"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6" name="Rounded Rectangle 190">
            <a:extLst>
              <a:ext uri="{FF2B5EF4-FFF2-40B4-BE49-F238E27FC236}">
                <a16:creationId xmlns:a16="http://schemas.microsoft.com/office/drawing/2014/main" id="{35A46761-DDF6-46AD-8166-3AF90A39F481}"/>
              </a:ext>
            </a:extLst>
          </p:cNvPr>
          <p:cNvSpPr/>
          <p:nvPr userDrawn="1"/>
        </p:nvSpPr>
        <p:spPr>
          <a:xfrm>
            <a:off x="10225276"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7" name="Rounded Rectangle 191">
            <a:extLst>
              <a:ext uri="{FF2B5EF4-FFF2-40B4-BE49-F238E27FC236}">
                <a16:creationId xmlns:a16="http://schemas.microsoft.com/office/drawing/2014/main" id="{D798538F-5E84-4002-AA7F-8F6E52B66B15}"/>
              </a:ext>
            </a:extLst>
          </p:cNvPr>
          <p:cNvSpPr/>
          <p:nvPr userDrawn="1"/>
        </p:nvSpPr>
        <p:spPr>
          <a:xfrm>
            <a:off x="11241275"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8" name="Rounded Rectangle 194">
            <a:extLst>
              <a:ext uri="{FF2B5EF4-FFF2-40B4-BE49-F238E27FC236}">
                <a16:creationId xmlns:a16="http://schemas.microsoft.com/office/drawing/2014/main" id="{65F76ACF-A48D-4119-949B-D8AC22C20DCB}"/>
              </a:ext>
            </a:extLst>
          </p:cNvPr>
          <p:cNvSpPr/>
          <p:nvPr userDrawn="1"/>
        </p:nvSpPr>
        <p:spPr>
          <a:xfrm>
            <a:off x="11241275"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9" name="Rounded Rectangle 195">
            <a:extLst>
              <a:ext uri="{FF2B5EF4-FFF2-40B4-BE49-F238E27FC236}">
                <a16:creationId xmlns:a16="http://schemas.microsoft.com/office/drawing/2014/main" id="{5A5556BF-BB76-47CE-BFB4-9B4CB7F9ADC6}"/>
              </a:ext>
            </a:extLst>
          </p:cNvPr>
          <p:cNvSpPr/>
          <p:nvPr userDrawn="1"/>
        </p:nvSpPr>
        <p:spPr>
          <a:xfrm>
            <a:off x="11241275"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0" name="Rounded Rectangle 196">
            <a:extLst>
              <a:ext uri="{FF2B5EF4-FFF2-40B4-BE49-F238E27FC236}">
                <a16:creationId xmlns:a16="http://schemas.microsoft.com/office/drawing/2014/main" id="{DA1DB141-D536-4521-BE40-48E1E4638111}"/>
              </a:ext>
            </a:extLst>
          </p:cNvPr>
          <p:cNvSpPr/>
          <p:nvPr userDrawn="1"/>
        </p:nvSpPr>
        <p:spPr>
          <a:xfrm>
            <a:off x="11241275"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1" name="Rounded Rectangle 197">
            <a:extLst>
              <a:ext uri="{FF2B5EF4-FFF2-40B4-BE49-F238E27FC236}">
                <a16:creationId xmlns:a16="http://schemas.microsoft.com/office/drawing/2014/main" id="{6086801B-3789-47D4-96E8-2FF67DD93480}"/>
              </a:ext>
            </a:extLst>
          </p:cNvPr>
          <p:cNvSpPr/>
          <p:nvPr userDrawn="1"/>
        </p:nvSpPr>
        <p:spPr>
          <a:xfrm>
            <a:off x="11241275"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2" name="Rounded Rectangle 200">
            <a:extLst>
              <a:ext uri="{FF2B5EF4-FFF2-40B4-BE49-F238E27FC236}">
                <a16:creationId xmlns:a16="http://schemas.microsoft.com/office/drawing/2014/main" id="{950F4795-998E-4804-9980-F56775937DCE}"/>
              </a:ext>
            </a:extLst>
          </p:cNvPr>
          <p:cNvSpPr/>
          <p:nvPr userDrawn="1"/>
        </p:nvSpPr>
        <p:spPr>
          <a:xfrm>
            <a:off x="75450"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3" name="Rounded Rectangle 201">
            <a:extLst>
              <a:ext uri="{FF2B5EF4-FFF2-40B4-BE49-F238E27FC236}">
                <a16:creationId xmlns:a16="http://schemas.microsoft.com/office/drawing/2014/main" id="{315BF297-700E-4E3B-8476-B09CE95A6394}"/>
              </a:ext>
            </a:extLst>
          </p:cNvPr>
          <p:cNvSpPr/>
          <p:nvPr userDrawn="1"/>
        </p:nvSpPr>
        <p:spPr>
          <a:xfrm>
            <a:off x="2107447"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4" name="Rounded Rectangle 202">
            <a:extLst>
              <a:ext uri="{FF2B5EF4-FFF2-40B4-BE49-F238E27FC236}">
                <a16:creationId xmlns:a16="http://schemas.microsoft.com/office/drawing/2014/main" id="{833F4F8A-0223-4D7B-91C9-642988077E5C}"/>
              </a:ext>
            </a:extLst>
          </p:cNvPr>
          <p:cNvSpPr/>
          <p:nvPr userDrawn="1"/>
        </p:nvSpPr>
        <p:spPr>
          <a:xfrm>
            <a:off x="1081290" y="1048731"/>
            <a:ext cx="4959592" cy="875277"/>
          </a:xfrm>
          <a:prstGeom prst="roundRect">
            <a:avLst>
              <a:gd name="adj" fmla="val 933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0" tIns="60960" rIns="60960" bIns="6096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133C8B"/>
              </a:solidFill>
              <a:effectLst/>
              <a:uLnTx/>
              <a:uFillTx/>
              <a:latin typeface="Arial" panose="020B0604020202020204" pitchFamily="34" charset="0"/>
              <a:ea typeface="+mn-ea"/>
              <a:cs typeface="Arial" panose="020B0604020202020204" pitchFamily="34" charset="0"/>
            </a:endParaRPr>
          </a:p>
        </p:txBody>
      </p:sp>
      <p:sp>
        <p:nvSpPr>
          <p:cNvPr id="75" name="Rounded Rectangle 70">
            <a:extLst>
              <a:ext uri="{FF2B5EF4-FFF2-40B4-BE49-F238E27FC236}">
                <a16:creationId xmlns:a16="http://schemas.microsoft.com/office/drawing/2014/main" id="{A385A263-593F-4935-9569-D50DF3F784D7}"/>
              </a:ext>
            </a:extLst>
          </p:cNvPr>
          <p:cNvSpPr/>
          <p:nvPr userDrawn="1"/>
        </p:nvSpPr>
        <p:spPr>
          <a:xfrm>
            <a:off x="7187441" y="4933992"/>
            <a:ext cx="4929112" cy="875277"/>
          </a:xfrm>
          <a:prstGeom prst="roundRect">
            <a:avLst>
              <a:gd name="adj" fmla="val 9336"/>
            </a:avLst>
          </a:prstGeom>
          <a:solidFill>
            <a:srgbClr val="D6DCE5">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60960" rIns="60960" bIns="6096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D100">
                  <a:lumMod val="50000"/>
                </a:srgbClr>
              </a:solidFill>
              <a:effectLst/>
              <a:uLnTx/>
              <a:uFillTx/>
              <a:latin typeface="Arial" panose="020B0604020202020204" pitchFamily="34" charset="0"/>
              <a:ea typeface="+mn-ea"/>
              <a:cs typeface="Arial" panose="020B0604020202020204" pitchFamily="34" charset="0"/>
            </a:endParaRPr>
          </a:p>
        </p:txBody>
      </p:sp>
      <p:pic>
        <p:nvPicPr>
          <p:cNvPr id="76" name="Picture 8" descr="Image result for un economic commission for africa&quot;">
            <a:extLst>
              <a:ext uri="{FF2B5EF4-FFF2-40B4-BE49-F238E27FC236}">
                <a16:creationId xmlns:a16="http://schemas.microsoft.com/office/drawing/2014/main" id="{F52C486C-CBAC-456E-BA8F-11CF2028C41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154032" y="1277848"/>
            <a:ext cx="3685833" cy="446332"/>
          </a:xfrm>
          <a:prstGeom prst="rect">
            <a:avLst/>
          </a:prstGeom>
          <a:noFill/>
          <a:extLst>
            <a:ext uri="{909E8E84-426E-40DD-AFC4-6F175D3DCCD1}">
              <a14:hiddenFill xmlns:a14="http://schemas.microsoft.com/office/drawing/2010/main">
                <a:solidFill>
                  <a:srgbClr val="FFFFFF"/>
                </a:solidFill>
              </a14:hiddenFill>
            </a:ext>
          </a:extLst>
        </p:spPr>
      </p:pic>
      <p:sp>
        <p:nvSpPr>
          <p:cNvPr id="77" name="Rounded Rectangle 70">
            <a:extLst>
              <a:ext uri="{FF2B5EF4-FFF2-40B4-BE49-F238E27FC236}">
                <a16:creationId xmlns:a16="http://schemas.microsoft.com/office/drawing/2014/main" id="{555BA764-B543-4486-A548-EA95A6C095BC}"/>
              </a:ext>
            </a:extLst>
          </p:cNvPr>
          <p:cNvSpPr/>
          <p:nvPr userDrawn="1"/>
        </p:nvSpPr>
        <p:spPr>
          <a:xfrm>
            <a:off x="7177281" y="5906521"/>
            <a:ext cx="4929112" cy="875277"/>
          </a:xfrm>
          <a:prstGeom prst="roundRect">
            <a:avLst>
              <a:gd name="adj" fmla="val 9336"/>
            </a:avLst>
          </a:prstGeom>
          <a:solidFill>
            <a:srgbClr val="D6DCE5">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60960" rIns="60960" bIns="60960" numCol="1" spcCol="0" rtlCol="0" fromWordArt="0" anchor="ctr" anchorCtr="0" forceAA="0" compatLnSpc="1">
            <a:prstTxWarp prst="textNoShape">
              <a:avLst/>
            </a:prstTxWarp>
            <a:noAutofit/>
          </a:bodyPr>
          <a:lstStyle/>
          <a:p>
            <a:pPr lvl="0" algn="r">
              <a:defRPr/>
            </a:pPr>
            <a:endParaRPr kumimoji="0" lang="en-GB" sz="1400" i="0" u="none" strike="noStrike" kern="1200" cap="none" spc="0" normalizeH="0" baseline="0" noProof="0" dirty="0">
              <a:ln>
                <a:noFill/>
              </a:ln>
              <a:solidFill>
                <a:srgbClr val="133C8B"/>
              </a:solidFill>
              <a:effectLst/>
              <a:uLnTx/>
              <a:uFillTx/>
              <a:latin typeface="Arial" panose="020B0604020202020204" pitchFamily="34" charset="0"/>
              <a:ea typeface="+mn-ea"/>
              <a:cs typeface="Arial" panose="020B0604020202020204" pitchFamily="34" charset="0"/>
            </a:endParaRPr>
          </a:p>
        </p:txBody>
      </p:sp>
      <p:pic>
        <p:nvPicPr>
          <p:cNvPr id="78" name="Picture 77">
            <a:extLst>
              <a:ext uri="{FF2B5EF4-FFF2-40B4-BE49-F238E27FC236}">
                <a16:creationId xmlns:a16="http://schemas.microsoft.com/office/drawing/2014/main" id="{A96BC38A-DCDC-4DAE-AB51-6CC15108356C}"/>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048078" y="1222013"/>
            <a:ext cx="840435" cy="530973"/>
          </a:xfrm>
          <a:prstGeom prst="rect">
            <a:avLst/>
          </a:prstGeom>
        </p:spPr>
      </p:pic>
      <p:sp>
        <p:nvSpPr>
          <p:cNvPr id="80" name="Title 1">
            <a:extLst>
              <a:ext uri="{FF2B5EF4-FFF2-40B4-BE49-F238E27FC236}">
                <a16:creationId xmlns:a16="http://schemas.microsoft.com/office/drawing/2014/main" id="{E305DF57-8696-4983-920B-CC602C3DF060}"/>
              </a:ext>
            </a:extLst>
          </p:cNvPr>
          <p:cNvSpPr>
            <a:spLocks noGrp="1"/>
          </p:cNvSpPr>
          <p:nvPr>
            <p:ph type="ctrTitle"/>
          </p:nvPr>
        </p:nvSpPr>
        <p:spPr>
          <a:xfrm>
            <a:off x="7187440" y="5067016"/>
            <a:ext cx="4918952" cy="609227"/>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60960" rIns="60960" bIns="60960" numCol="1" spcCol="0" rtlCol="0" fromWordArt="0" anchor="ctr" anchorCtr="0" forceAA="0" compatLnSpc="1">
            <a:prstTxWarp prst="textNoShape">
              <a:avLst/>
            </a:prstTxWarp>
            <a:noAutofit/>
          </a:bodyPr>
          <a:lstStyle>
            <a:lvl1pPr>
              <a:defRPr kumimoji="0" lang="en-US" sz="2400" b="1" i="0" u="none" strike="noStrike" cap="none" spc="0" normalizeH="0" baseline="0">
                <a:ln>
                  <a:noFill/>
                </a:ln>
                <a:solidFill>
                  <a:srgbClr val="FFD100">
                    <a:lumMod val="50000"/>
                  </a:srgbClr>
                </a:solidFill>
                <a:effectLst/>
                <a:uLnTx/>
                <a:uFillTx/>
                <a:latin typeface="Arial" panose="020B0604020202020204" pitchFamily="34" charset="0"/>
                <a:ea typeface="+mn-ea"/>
                <a:cs typeface="Arial" panose="020B0604020202020204" pitchFamily="34" charset="0"/>
              </a:defRPr>
            </a:lvl1pPr>
          </a:lstStyle>
          <a:p>
            <a:pPr marL="0" marR="0" lvl="0" indent="0" algn="r" fontAlgn="auto">
              <a:lnSpc>
                <a:spcPct val="100000"/>
              </a:lnSpc>
              <a:spcBef>
                <a:spcPts val="0"/>
              </a:spcBef>
              <a:spcAft>
                <a:spcPts val="0"/>
              </a:spcAft>
              <a:buClrTx/>
              <a:buSzTx/>
              <a:buFontTx/>
              <a:tabLst/>
            </a:pPr>
            <a:r>
              <a:rPr lang="en-US" dirty="0"/>
              <a:t>Click to edit Master title style</a:t>
            </a:r>
          </a:p>
        </p:txBody>
      </p:sp>
      <p:sp>
        <p:nvSpPr>
          <p:cNvPr id="81" name="Subtitle 2">
            <a:extLst>
              <a:ext uri="{FF2B5EF4-FFF2-40B4-BE49-F238E27FC236}">
                <a16:creationId xmlns:a16="http://schemas.microsoft.com/office/drawing/2014/main" id="{02D0B386-2282-4FF2-9B2A-FEEDFEB12192}"/>
              </a:ext>
            </a:extLst>
          </p:cNvPr>
          <p:cNvSpPr>
            <a:spLocks noGrp="1"/>
          </p:cNvSpPr>
          <p:nvPr>
            <p:ph type="subTitle" idx="1"/>
          </p:nvPr>
        </p:nvSpPr>
        <p:spPr>
          <a:xfrm>
            <a:off x="7187440" y="6004193"/>
            <a:ext cx="4918952" cy="772744"/>
          </a:xfrm>
        </p:spPr>
        <p:txBody>
          <a:bodyPr>
            <a:normAutofit/>
          </a:bodyPr>
          <a:lstStyle>
            <a:lvl1pPr marL="0" indent="0" algn="r">
              <a:buNone/>
              <a:defRPr kumimoji="0" lang="en-US" sz="1600" b="1" i="0" u="none" strike="noStrike" kern="1200" cap="none" spc="0" normalizeH="0" baseline="0" dirty="0">
                <a:ln>
                  <a:noFill/>
                </a:ln>
                <a:solidFill>
                  <a:srgbClr val="133C8B"/>
                </a:solidFill>
                <a:effectLst/>
                <a:uLnTx/>
                <a:uFillTx/>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68160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8CAD78-3B11-475A-A438-4CF2A39118AD}"/>
              </a:ext>
            </a:extLst>
          </p:cNvPr>
          <p:cNvPicPr>
            <a:picLocks noChangeAspect="1"/>
          </p:cNvPicPr>
          <p:nvPr userDrawn="1"/>
        </p:nvPicPr>
        <p:blipFill>
          <a:blip r:embed="rId2"/>
          <a:srcRect/>
          <a:stretch/>
        </p:blipFill>
        <p:spPr>
          <a:xfrm>
            <a:off x="0" y="0"/>
            <a:ext cx="12192000" cy="2832100"/>
          </a:xfrm>
          <a:prstGeom prst="rect">
            <a:avLst/>
          </a:prstGeom>
        </p:spPr>
      </p:pic>
      <p:sp>
        <p:nvSpPr>
          <p:cNvPr id="2" name="Title 1">
            <a:extLst>
              <a:ext uri="{FF2B5EF4-FFF2-40B4-BE49-F238E27FC236}">
                <a16:creationId xmlns:a16="http://schemas.microsoft.com/office/drawing/2014/main" id="{62A8B711-89BB-4235-B878-27FA41EDFD62}"/>
              </a:ext>
            </a:extLst>
          </p:cNvPr>
          <p:cNvSpPr>
            <a:spLocks noGrp="1"/>
          </p:cNvSpPr>
          <p:nvPr>
            <p:ph type="ctrTitle"/>
          </p:nvPr>
        </p:nvSpPr>
        <p:spPr>
          <a:xfrm>
            <a:off x="1524000" y="1857226"/>
            <a:ext cx="9144000" cy="1571774"/>
          </a:xfrm>
        </p:spPr>
        <p:txBody>
          <a:bodyPr anchor="b">
            <a:normAutofit/>
          </a:bodyPr>
          <a:lstStyle>
            <a:lvl1pPr algn="ctr">
              <a:defRPr sz="5400" b="1">
                <a:solidFill>
                  <a:srgbClr val="344085"/>
                </a:solidFill>
              </a:defRPr>
            </a:lvl1pPr>
          </a:lstStyle>
          <a:p>
            <a:r>
              <a:rPr lang="en-US" dirty="0"/>
              <a:t>Click to edit Master title style</a:t>
            </a:r>
          </a:p>
        </p:txBody>
      </p:sp>
      <p:sp>
        <p:nvSpPr>
          <p:cNvPr id="3" name="Subtitle 2">
            <a:extLst>
              <a:ext uri="{FF2B5EF4-FFF2-40B4-BE49-F238E27FC236}">
                <a16:creationId xmlns:a16="http://schemas.microsoft.com/office/drawing/2014/main" id="{E4E77EA1-61EE-4732-B453-669C8FB2F6A4}"/>
              </a:ext>
            </a:extLst>
          </p:cNvPr>
          <p:cNvSpPr>
            <a:spLocks noGrp="1"/>
          </p:cNvSpPr>
          <p:nvPr>
            <p:ph type="subTitle" idx="1"/>
          </p:nvPr>
        </p:nvSpPr>
        <p:spPr>
          <a:xfrm>
            <a:off x="1524000" y="3556947"/>
            <a:ext cx="9144000" cy="639456"/>
          </a:xfrm>
        </p:spPr>
        <p:txBody>
          <a:bodyPr>
            <a:normAutofit/>
          </a:bodyPr>
          <a:lstStyle>
            <a:lvl1pPr marL="0" indent="0" algn="ctr">
              <a:buNone/>
              <a:defRPr kumimoji="0" lang="en-US" sz="3400" b="1" i="1" u="none" strike="noStrike" kern="1200" cap="none" spc="0" normalizeH="0" baseline="0" dirty="0">
                <a:ln>
                  <a:noFill/>
                </a:ln>
                <a:solidFill>
                  <a:srgbClr val="A21942"/>
                </a:solidFill>
                <a:effectLst/>
                <a:uLnTx/>
                <a:uFillTx/>
                <a:latin typeface="Calibri Light" panose="020F0302020204030204"/>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07AFAF2-A8F9-49FC-86D3-9BEDB0A3855C}"/>
              </a:ext>
            </a:extLst>
          </p:cNvPr>
          <p:cNvSpPr>
            <a:spLocks noGrp="1"/>
          </p:cNvSpPr>
          <p:nvPr>
            <p:ph type="dt" sz="half" idx="10"/>
          </p:nvPr>
        </p:nvSpPr>
        <p:spPr/>
        <p:txBody>
          <a:bodyPr/>
          <a:lstStyle/>
          <a:p>
            <a:fld id="{895CCF58-98CC-425C-A4EB-C90C2473AAB3}" type="datetimeFigureOut">
              <a:rPr lang="en-US" smtClean="0"/>
              <a:t>1/22/2025</a:t>
            </a:fld>
            <a:endParaRPr lang="en-US"/>
          </a:p>
        </p:txBody>
      </p:sp>
      <p:sp>
        <p:nvSpPr>
          <p:cNvPr id="5" name="Footer Placeholder 4">
            <a:extLst>
              <a:ext uri="{FF2B5EF4-FFF2-40B4-BE49-F238E27FC236}">
                <a16:creationId xmlns:a16="http://schemas.microsoft.com/office/drawing/2014/main" id="{F9B83A50-A07F-4073-BE21-9F3A6062DAD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97F856C-CC7B-4D09-B172-5E7ECFB38C82}"/>
              </a:ext>
            </a:extLst>
          </p:cNvPr>
          <p:cNvSpPr>
            <a:spLocks noGrp="1"/>
          </p:cNvSpPr>
          <p:nvPr>
            <p:ph type="sldNum" sz="quarter" idx="12"/>
          </p:nvPr>
        </p:nvSpPr>
        <p:spPr/>
        <p:txBody>
          <a:bodyPr/>
          <a:lstStyle/>
          <a:p>
            <a:fld id="{669CF414-0634-4E5D-9077-D58D470BFA39}" type="slidenum">
              <a:rPr lang="en-US" smtClean="0"/>
              <a:t>‹N°›</a:t>
            </a:fld>
            <a:endParaRPr lang="en-US"/>
          </a:p>
        </p:txBody>
      </p:sp>
      <p:pic>
        <p:nvPicPr>
          <p:cNvPr id="8" name="Picture 7">
            <a:extLst>
              <a:ext uri="{FF2B5EF4-FFF2-40B4-BE49-F238E27FC236}">
                <a16:creationId xmlns:a16="http://schemas.microsoft.com/office/drawing/2014/main" id="{1A672EF7-D8CC-49E9-B099-1442D2B05D0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770401" y="136525"/>
            <a:ext cx="1166798" cy="737163"/>
          </a:xfrm>
          <a:prstGeom prst="rect">
            <a:avLst/>
          </a:prstGeom>
        </p:spPr>
      </p:pic>
      <p:pic>
        <p:nvPicPr>
          <p:cNvPr id="9" name="Picture 8" descr="A close up of a logo&#10;&#10;Description automatically generated">
            <a:extLst>
              <a:ext uri="{FF2B5EF4-FFF2-40B4-BE49-F238E27FC236}">
                <a16:creationId xmlns:a16="http://schemas.microsoft.com/office/drawing/2014/main" id="{746DFC1A-BD78-4B8B-8875-BA5CB270C31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97125" y="433950"/>
            <a:ext cx="3282075" cy="378701"/>
          </a:xfrm>
          <a:prstGeom prst="rect">
            <a:avLst/>
          </a:prstGeom>
        </p:spPr>
      </p:pic>
    </p:spTree>
    <p:extLst>
      <p:ext uri="{BB962C8B-B14F-4D97-AF65-F5344CB8AC3E}">
        <p14:creationId xmlns:p14="http://schemas.microsoft.com/office/powerpoint/2010/main" val="2016466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6A8F9-4943-4376-8F21-EECCBA8C83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8F4922-77C0-40EE-B42D-8430927537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91D69-2581-4399-9136-BBB66A52B4E8}"/>
              </a:ext>
            </a:extLst>
          </p:cNvPr>
          <p:cNvSpPr>
            <a:spLocks noGrp="1"/>
          </p:cNvSpPr>
          <p:nvPr>
            <p:ph type="dt" sz="half" idx="10"/>
          </p:nvPr>
        </p:nvSpPr>
        <p:spPr/>
        <p:txBody>
          <a:bodyPr/>
          <a:lstStyle/>
          <a:p>
            <a:fld id="{895CCF58-98CC-425C-A4EB-C90C2473AAB3}" type="datetimeFigureOut">
              <a:rPr lang="en-US" smtClean="0"/>
              <a:t>1/22/2025</a:t>
            </a:fld>
            <a:endParaRPr lang="en-US"/>
          </a:p>
        </p:txBody>
      </p:sp>
      <p:sp>
        <p:nvSpPr>
          <p:cNvPr id="5" name="Footer Placeholder 4">
            <a:extLst>
              <a:ext uri="{FF2B5EF4-FFF2-40B4-BE49-F238E27FC236}">
                <a16:creationId xmlns:a16="http://schemas.microsoft.com/office/drawing/2014/main" id="{4BC0CEB2-AE29-4BDB-976C-8C1918E65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B44394-3F4C-49D7-AA2A-71496A42E539}"/>
              </a:ext>
            </a:extLst>
          </p:cNvPr>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1821311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BE2BB-2D6B-43D9-99DE-EC43A85060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01C85F-7295-42A9-A750-300F202A7F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CD806C-A8B9-4208-8C34-6E1BC28F547F}"/>
              </a:ext>
            </a:extLst>
          </p:cNvPr>
          <p:cNvSpPr>
            <a:spLocks noGrp="1"/>
          </p:cNvSpPr>
          <p:nvPr>
            <p:ph type="dt" sz="half" idx="10"/>
          </p:nvPr>
        </p:nvSpPr>
        <p:spPr/>
        <p:txBody>
          <a:bodyPr/>
          <a:lstStyle/>
          <a:p>
            <a:fld id="{895CCF58-98CC-425C-A4EB-C90C2473AAB3}" type="datetimeFigureOut">
              <a:rPr lang="en-US" smtClean="0"/>
              <a:t>1/22/2025</a:t>
            </a:fld>
            <a:endParaRPr lang="en-US"/>
          </a:p>
        </p:txBody>
      </p:sp>
      <p:sp>
        <p:nvSpPr>
          <p:cNvPr id="5" name="Footer Placeholder 4">
            <a:extLst>
              <a:ext uri="{FF2B5EF4-FFF2-40B4-BE49-F238E27FC236}">
                <a16:creationId xmlns:a16="http://schemas.microsoft.com/office/drawing/2014/main" id="{BAEE352A-0BA2-4F6A-A4B6-82828B300F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DF50B8-A6A4-4032-85BB-834F02B913BF}"/>
              </a:ext>
            </a:extLst>
          </p:cNvPr>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3230357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1A55CE-FF44-4778-BBF3-D3ACF54D6D55}"/>
              </a:ext>
            </a:extLst>
          </p:cNvPr>
          <p:cNvSpPr/>
          <p:nvPr userDrawn="1"/>
        </p:nvSpPr>
        <p:spPr>
          <a:xfrm>
            <a:off x="150420" y="136524"/>
            <a:ext cx="11891160" cy="643766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4576745-A9A3-4C9E-8B60-F791DA717881}"/>
              </a:ext>
            </a:extLst>
          </p:cNvPr>
          <p:cNvSpPr/>
          <p:nvPr userDrawn="1"/>
        </p:nvSpPr>
        <p:spPr>
          <a:xfrm>
            <a:off x="0" y="6513362"/>
            <a:ext cx="5572001" cy="344638"/>
          </a:xfrm>
          <a:prstGeom prst="rect">
            <a:avLst/>
          </a:prstGeom>
          <a:solidFill>
            <a:srgbClr val="1C3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F12BB7-A2C7-46D7-A949-B91029E5C700}"/>
              </a:ext>
            </a:extLst>
          </p:cNvPr>
          <p:cNvSpPr>
            <a:spLocks noGrp="1"/>
          </p:cNvSpPr>
          <p:nvPr>
            <p:ph type="title"/>
          </p:nvPr>
        </p:nvSpPr>
        <p:spPr>
          <a:xfrm>
            <a:off x="370113" y="365125"/>
            <a:ext cx="2991585" cy="4912269"/>
          </a:xfrm>
        </p:spPr>
        <p:txBody>
          <a:bodyPr>
            <a:normAutofit/>
          </a:bodyPr>
          <a:lstStyle>
            <a:lvl1pPr algn="r">
              <a:defRPr sz="4000" b="1">
                <a:solidFill>
                  <a:srgbClr val="1C3867"/>
                </a:solidFill>
                <a:latin typeface="+mn-lt"/>
              </a:defRPr>
            </a:lvl1pPr>
          </a:lstStyle>
          <a:p>
            <a:r>
              <a:rPr lang="en-US" dirty="0"/>
              <a:t>Click to edit Master title style</a:t>
            </a:r>
          </a:p>
        </p:txBody>
      </p:sp>
      <p:sp>
        <p:nvSpPr>
          <p:cNvPr id="4" name="Content Placeholder 3">
            <a:extLst>
              <a:ext uri="{FF2B5EF4-FFF2-40B4-BE49-F238E27FC236}">
                <a16:creationId xmlns:a16="http://schemas.microsoft.com/office/drawing/2014/main" id="{0CF26276-9716-481F-A820-63977B24215A}"/>
              </a:ext>
            </a:extLst>
          </p:cNvPr>
          <p:cNvSpPr>
            <a:spLocks noGrp="1"/>
          </p:cNvSpPr>
          <p:nvPr>
            <p:ph sz="half" idx="2"/>
          </p:nvPr>
        </p:nvSpPr>
        <p:spPr>
          <a:xfrm>
            <a:off x="4020788" y="365125"/>
            <a:ext cx="7801098" cy="58118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194B121D-96DE-4C4F-9808-3E6EA0993AFE}"/>
              </a:ext>
            </a:extLst>
          </p:cNvPr>
          <p:cNvSpPr>
            <a:spLocks noGrp="1"/>
          </p:cNvSpPr>
          <p:nvPr>
            <p:ph type="dt" sz="half" idx="10"/>
          </p:nvPr>
        </p:nvSpPr>
        <p:spPr/>
        <p:txBody>
          <a:bodyPr/>
          <a:lstStyle/>
          <a:p>
            <a:fld id="{895CCF58-98CC-425C-A4EB-C90C2473AAB3}" type="datetimeFigureOut">
              <a:rPr lang="en-US" smtClean="0"/>
              <a:t>1/22/2025</a:t>
            </a:fld>
            <a:endParaRPr lang="en-US"/>
          </a:p>
        </p:txBody>
      </p:sp>
      <p:sp>
        <p:nvSpPr>
          <p:cNvPr id="6" name="Footer Placeholder 5">
            <a:extLst>
              <a:ext uri="{FF2B5EF4-FFF2-40B4-BE49-F238E27FC236}">
                <a16:creationId xmlns:a16="http://schemas.microsoft.com/office/drawing/2014/main" id="{748A8748-8E9C-4E0D-BB05-6AC233AA0E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35A3C87-938B-4CE6-A2C5-54E8B58EE057}"/>
              </a:ext>
            </a:extLst>
          </p:cNvPr>
          <p:cNvSpPr>
            <a:spLocks noGrp="1"/>
          </p:cNvSpPr>
          <p:nvPr>
            <p:ph type="sldNum" sz="quarter" idx="12"/>
          </p:nvPr>
        </p:nvSpPr>
        <p:spPr/>
        <p:txBody>
          <a:bodyPr/>
          <a:lstStyle/>
          <a:p>
            <a:fld id="{669CF414-0634-4E5D-9077-D58D470BFA39}" type="slidenum">
              <a:rPr lang="en-US" smtClean="0"/>
              <a:t>‹N°›</a:t>
            </a:fld>
            <a:endParaRPr lang="en-US"/>
          </a:p>
        </p:txBody>
      </p:sp>
      <p:pic>
        <p:nvPicPr>
          <p:cNvPr id="8" name="Content Placeholder 4">
            <a:extLst>
              <a:ext uri="{FF2B5EF4-FFF2-40B4-BE49-F238E27FC236}">
                <a16:creationId xmlns:a16="http://schemas.microsoft.com/office/drawing/2014/main" id="{55BF4DA8-E31C-44DA-81A9-B9C017822D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53217" y="6513362"/>
            <a:ext cx="8038783" cy="344638"/>
          </a:xfrm>
          <a:prstGeom prst="rect">
            <a:avLst/>
          </a:prstGeom>
        </p:spPr>
      </p:pic>
      <p:cxnSp>
        <p:nvCxnSpPr>
          <p:cNvPr id="12" name="Straight Connector 11">
            <a:extLst>
              <a:ext uri="{FF2B5EF4-FFF2-40B4-BE49-F238E27FC236}">
                <a16:creationId xmlns:a16="http://schemas.microsoft.com/office/drawing/2014/main" id="{CAFABA51-0E17-4B34-ADF7-D43CC38C243F}"/>
              </a:ext>
            </a:extLst>
          </p:cNvPr>
          <p:cNvCxnSpPr/>
          <p:nvPr userDrawn="1"/>
        </p:nvCxnSpPr>
        <p:spPr>
          <a:xfrm>
            <a:off x="3581400" y="705395"/>
            <a:ext cx="0" cy="4232365"/>
          </a:xfrm>
          <a:prstGeom prst="line">
            <a:avLst/>
          </a:prstGeom>
          <a:ln>
            <a:solidFill>
              <a:srgbClr val="1C3867"/>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automatically generated">
            <a:extLst>
              <a:ext uri="{FF2B5EF4-FFF2-40B4-BE49-F238E27FC236}">
                <a16:creationId xmlns:a16="http://schemas.microsoft.com/office/drawing/2014/main" id="{E49E43B2-87E4-440D-BA9D-C586B659FF1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6208" y="6576704"/>
            <a:ext cx="1959391" cy="226084"/>
          </a:xfrm>
          <a:prstGeom prst="rect">
            <a:avLst/>
          </a:prstGeom>
        </p:spPr>
      </p:pic>
    </p:spTree>
    <p:extLst>
      <p:ext uri="{BB962C8B-B14F-4D97-AF65-F5344CB8AC3E}">
        <p14:creationId xmlns:p14="http://schemas.microsoft.com/office/powerpoint/2010/main" val="2778292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B18FFCF-25C0-4B22-BBFB-638F764194D1}"/>
              </a:ext>
            </a:extLst>
          </p:cNvPr>
          <p:cNvSpPr/>
          <p:nvPr userDrawn="1"/>
        </p:nvSpPr>
        <p:spPr>
          <a:xfrm flipV="1">
            <a:off x="0" y="1"/>
            <a:ext cx="12192000" cy="74177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959502-B620-4FD9-B9FA-7FCC347CE89A}"/>
              </a:ext>
            </a:extLst>
          </p:cNvPr>
          <p:cNvSpPr/>
          <p:nvPr userDrawn="1"/>
        </p:nvSpPr>
        <p:spPr>
          <a:xfrm>
            <a:off x="0" y="6513362"/>
            <a:ext cx="5572001" cy="344638"/>
          </a:xfrm>
          <a:prstGeom prst="rect">
            <a:avLst/>
          </a:prstGeom>
          <a:solidFill>
            <a:srgbClr val="1C3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0ED37782-2732-4C14-8D10-E3C13438FB39}"/>
              </a:ext>
            </a:extLst>
          </p:cNvPr>
          <p:cNvSpPr>
            <a:spLocks noGrp="1"/>
          </p:cNvSpPr>
          <p:nvPr>
            <p:ph type="title"/>
          </p:nvPr>
        </p:nvSpPr>
        <p:spPr>
          <a:xfrm>
            <a:off x="370113" y="133655"/>
            <a:ext cx="11451773" cy="585746"/>
          </a:xfrm>
        </p:spPr>
        <p:txBody>
          <a:bodyPr>
            <a:noAutofit/>
          </a:bodyPr>
          <a:lstStyle>
            <a:lvl1pPr algn="l">
              <a:defRPr sz="3200" b="1">
                <a:solidFill>
                  <a:srgbClr val="1C3867"/>
                </a:solidFill>
                <a:latin typeface="+mn-lt"/>
              </a:defRPr>
            </a:lvl1pPr>
          </a:lstStyle>
          <a:p>
            <a:r>
              <a:rPr lang="en-US" dirty="0"/>
              <a:t>Click to edit Master title style</a:t>
            </a:r>
          </a:p>
        </p:txBody>
      </p:sp>
      <p:sp>
        <p:nvSpPr>
          <p:cNvPr id="13" name="Content Placeholder 3">
            <a:extLst>
              <a:ext uri="{FF2B5EF4-FFF2-40B4-BE49-F238E27FC236}">
                <a16:creationId xmlns:a16="http://schemas.microsoft.com/office/drawing/2014/main" id="{A77A157A-9640-445A-8D94-E5020C4A9623}"/>
              </a:ext>
            </a:extLst>
          </p:cNvPr>
          <p:cNvSpPr>
            <a:spLocks noGrp="1"/>
          </p:cNvSpPr>
          <p:nvPr>
            <p:ph sz="half" idx="2"/>
          </p:nvPr>
        </p:nvSpPr>
        <p:spPr>
          <a:xfrm>
            <a:off x="370113" y="898789"/>
            <a:ext cx="11451773" cy="52781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4">
            <a:extLst>
              <a:ext uri="{FF2B5EF4-FFF2-40B4-BE49-F238E27FC236}">
                <a16:creationId xmlns:a16="http://schemas.microsoft.com/office/drawing/2014/main" id="{DE5C3CE9-736D-4E14-94DF-637D3F96B4A5}"/>
              </a:ext>
            </a:extLst>
          </p:cNvPr>
          <p:cNvSpPr>
            <a:spLocks noGrp="1"/>
          </p:cNvSpPr>
          <p:nvPr>
            <p:ph type="dt" sz="half" idx="10"/>
          </p:nvPr>
        </p:nvSpPr>
        <p:spPr>
          <a:xfrm>
            <a:off x="838200" y="6356350"/>
            <a:ext cx="2743200" cy="365125"/>
          </a:xfrm>
        </p:spPr>
        <p:txBody>
          <a:bodyPr/>
          <a:lstStyle/>
          <a:p>
            <a:fld id="{895CCF58-98CC-425C-A4EB-C90C2473AAB3}" type="datetimeFigureOut">
              <a:rPr lang="en-US" smtClean="0"/>
              <a:t>1/22/2025</a:t>
            </a:fld>
            <a:endParaRPr lang="en-US"/>
          </a:p>
        </p:txBody>
      </p:sp>
      <p:sp>
        <p:nvSpPr>
          <p:cNvPr id="15" name="Footer Placeholder 5">
            <a:extLst>
              <a:ext uri="{FF2B5EF4-FFF2-40B4-BE49-F238E27FC236}">
                <a16:creationId xmlns:a16="http://schemas.microsoft.com/office/drawing/2014/main" id="{B2A325F5-E8C4-431A-AC3C-83CFF55E5E39}"/>
              </a:ext>
            </a:extLst>
          </p:cNvPr>
          <p:cNvSpPr>
            <a:spLocks noGrp="1"/>
          </p:cNvSpPr>
          <p:nvPr>
            <p:ph type="ftr" sz="quarter" idx="11"/>
          </p:nvPr>
        </p:nvSpPr>
        <p:spPr>
          <a:xfrm>
            <a:off x="4038600" y="6356350"/>
            <a:ext cx="4114800" cy="365125"/>
          </a:xfrm>
        </p:spPr>
        <p:txBody>
          <a:bodyPr/>
          <a:lstStyle/>
          <a:p>
            <a:endParaRPr lang="en-US" dirty="0"/>
          </a:p>
        </p:txBody>
      </p:sp>
      <p:sp>
        <p:nvSpPr>
          <p:cNvPr id="16" name="Slide Number Placeholder 6">
            <a:extLst>
              <a:ext uri="{FF2B5EF4-FFF2-40B4-BE49-F238E27FC236}">
                <a16:creationId xmlns:a16="http://schemas.microsoft.com/office/drawing/2014/main" id="{10F5519A-5BB6-4C5A-9736-F07949A01486}"/>
              </a:ext>
            </a:extLst>
          </p:cNvPr>
          <p:cNvSpPr>
            <a:spLocks noGrp="1"/>
          </p:cNvSpPr>
          <p:nvPr>
            <p:ph type="sldNum" sz="quarter" idx="12"/>
          </p:nvPr>
        </p:nvSpPr>
        <p:spPr>
          <a:xfrm>
            <a:off x="8610600" y="6356350"/>
            <a:ext cx="2743200" cy="365125"/>
          </a:xfrm>
        </p:spPr>
        <p:txBody>
          <a:bodyPr/>
          <a:lstStyle/>
          <a:p>
            <a:fld id="{669CF414-0634-4E5D-9077-D58D470BFA39}" type="slidenum">
              <a:rPr lang="en-US" smtClean="0"/>
              <a:t>‹N°›</a:t>
            </a:fld>
            <a:endParaRPr lang="en-US"/>
          </a:p>
        </p:txBody>
      </p:sp>
      <p:pic>
        <p:nvPicPr>
          <p:cNvPr id="17" name="Content Placeholder 4">
            <a:extLst>
              <a:ext uri="{FF2B5EF4-FFF2-40B4-BE49-F238E27FC236}">
                <a16:creationId xmlns:a16="http://schemas.microsoft.com/office/drawing/2014/main" id="{FE824DF6-AB03-4379-9675-A7A26A5268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53217" y="6513362"/>
            <a:ext cx="8038783" cy="344638"/>
          </a:xfrm>
          <a:prstGeom prst="rect">
            <a:avLst/>
          </a:prstGeom>
        </p:spPr>
      </p:pic>
      <p:pic>
        <p:nvPicPr>
          <p:cNvPr id="19" name="Picture 18" descr="A close up of a logo&#10;&#10;Description automatically generated">
            <a:extLst>
              <a:ext uri="{FF2B5EF4-FFF2-40B4-BE49-F238E27FC236}">
                <a16:creationId xmlns:a16="http://schemas.microsoft.com/office/drawing/2014/main" id="{2EEE6E20-65FF-403A-AA46-C9ACC563B3D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6208" y="6576704"/>
            <a:ext cx="1959391" cy="226084"/>
          </a:xfrm>
          <a:prstGeom prst="rect">
            <a:avLst/>
          </a:prstGeom>
        </p:spPr>
      </p:pic>
    </p:spTree>
    <p:extLst>
      <p:ext uri="{BB962C8B-B14F-4D97-AF65-F5344CB8AC3E}">
        <p14:creationId xmlns:p14="http://schemas.microsoft.com/office/powerpoint/2010/main" val="1072569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031D2D9-AA87-44B1-93CF-39346E5C7860}" type="datetimeFigureOut">
              <a:rPr lang="fr-FR" smtClean="0"/>
              <a:pPr/>
              <a:t>22/01/2025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CECA389-FB4D-4F0E-9466-0521048DA209}" type="slidenum">
              <a:rPr lang="fr-FR" smtClean="0"/>
              <a:pPr/>
              <a:t>‹N°›</a:t>
            </a:fld>
            <a:endParaRPr lang="fr-FR"/>
          </a:p>
        </p:txBody>
      </p:sp>
    </p:spTree>
    <p:extLst>
      <p:ext uri="{BB962C8B-B14F-4D97-AF65-F5344CB8AC3E}">
        <p14:creationId xmlns:p14="http://schemas.microsoft.com/office/powerpoint/2010/main" val="40551496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D63038-2770-4F81-8B59-72FF103AB658}"/>
              </a:ext>
            </a:extLst>
          </p:cNvPr>
          <p:cNvSpPr/>
          <p:nvPr userDrawn="1"/>
        </p:nvSpPr>
        <p:spPr>
          <a:xfrm flipV="1">
            <a:off x="0" y="1"/>
            <a:ext cx="12192000" cy="123203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E5FDAD77-77CF-4B6F-A6DD-BA4201B8BD24}"/>
              </a:ext>
            </a:extLst>
          </p:cNvPr>
          <p:cNvSpPr>
            <a:spLocks noGrp="1"/>
          </p:cNvSpPr>
          <p:nvPr>
            <p:ph type="title"/>
          </p:nvPr>
        </p:nvSpPr>
        <p:spPr>
          <a:xfrm>
            <a:off x="3032015" y="1676426"/>
            <a:ext cx="6126166" cy="741776"/>
          </a:xfrm>
        </p:spPr>
        <p:txBody>
          <a:bodyPr>
            <a:normAutofit/>
          </a:bodyPr>
          <a:lstStyle>
            <a:lvl1pPr algn="ctr">
              <a:defRPr sz="3600" b="1">
                <a:solidFill>
                  <a:srgbClr val="1C3867"/>
                </a:solidFill>
                <a:latin typeface="+mn-lt"/>
              </a:defRPr>
            </a:lvl1pPr>
          </a:lstStyle>
          <a:p>
            <a:r>
              <a:rPr lang="en-US" dirty="0"/>
              <a:t>Click to edit Master title style</a:t>
            </a:r>
          </a:p>
        </p:txBody>
      </p:sp>
      <p:pic>
        <p:nvPicPr>
          <p:cNvPr id="16" name="Picture 15">
            <a:extLst>
              <a:ext uri="{FF2B5EF4-FFF2-40B4-BE49-F238E27FC236}">
                <a16:creationId xmlns:a16="http://schemas.microsoft.com/office/drawing/2014/main" id="{1A2FF967-33E6-4F7D-819A-0E987D27F6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47786" y="245130"/>
            <a:ext cx="1174100" cy="741776"/>
          </a:xfrm>
          <a:prstGeom prst="rect">
            <a:avLst/>
          </a:prstGeom>
        </p:spPr>
      </p:pic>
      <p:pic>
        <p:nvPicPr>
          <p:cNvPr id="24584" name="Picture 8" descr="Image result for un economic commission for africa&quot;">
            <a:extLst>
              <a:ext uri="{FF2B5EF4-FFF2-40B4-BE49-F238E27FC236}">
                <a16:creationId xmlns:a16="http://schemas.microsoft.com/office/drawing/2014/main" id="{82D6E10D-8246-4A19-AB6A-BE027888F516}"/>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70113" y="336307"/>
            <a:ext cx="4619740" cy="559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449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EB72DE-5A80-418D-9495-27F72C5CEDB9}"/>
              </a:ext>
            </a:extLst>
          </p:cNvPr>
          <p:cNvSpPr>
            <a:spLocks noGrp="1"/>
          </p:cNvSpPr>
          <p:nvPr>
            <p:ph type="dt" sz="half" idx="10"/>
          </p:nvPr>
        </p:nvSpPr>
        <p:spPr/>
        <p:txBody>
          <a:bodyPr/>
          <a:lstStyle/>
          <a:p>
            <a:fld id="{895CCF58-98CC-425C-A4EB-C90C2473AAB3}" type="datetimeFigureOut">
              <a:rPr lang="en-US" smtClean="0"/>
              <a:t>1/22/2025</a:t>
            </a:fld>
            <a:endParaRPr lang="en-US"/>
          </a:p>
        </p:txBody>
      </p:sp>
      <p:sp>
        <p:nvSpPr>
          <p:cNvPr id="3" name="Footer Placeholder 2">
            <a:extLst>
              <a:ext uri="{FF2B5EF4-FFF2-40B4-BE49-F238E27FC236}">
                <a16:creationId xmlns:a16="http://schemas.microsoft.com/office/drawing/2014/main" id="{3E83E291-D3F1-4438-B2F2-61B3C9CDBD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5D015D-8DAB-4211-BD4F-5F5285D295BB}"/>
              </a:ext>
            </a:extLst>
          </p:cNvPr>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3907647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F31DD-977B-4662-9E41-C3AC5AD689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C027CB-280D-4D21-ADF9-245A5D9963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C49993-EB36-4711-A79F-E569808E2A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98DF56-3C6F-48B8-9AEF-20AB75AB06FE}"/>
              </a:ext>
            </a:extLst>
          </p:cNvPr>
          <p:cNvSpPr>
            <a:spLocks noGrp="1"/>
          </p:cNvSpPr>
          <p:nvPr>
            <p:ph type="dt" sz="half" idx="10"/>
          </p:nvPr>
        </p:nvSpPr>
        <p:spPr/>
        <p:txBody>
          <a:bodyPr/>
          <a:lstStyle/>
          <a:p>
            <a:fld id="{895CCF58-98CC-425C-A4EB-C90C2473AAB3}" type="datetimeFigureOut">
              <a:rPr lang="en-US" smtClean="0"/>
              <a:t>1/22/2025</a:t>
            </a:fld>
            <a:endParaRPr lang="en-US"/>
          </a:p>
        </p:txBody>
      </p:sp>
      <p:sp>
        <p:nvSpPr>
          <p:cNvPr id="6" name="Footer Placeholder 5">
            <a:extLst>
              <a:ext uri="{FF2B5EF4-FFF2-40B4-BE49-F238E27FC236}">
                <a16:creationId xmlns:a16="http://schemas.microsoft.com/office/drawing/2014/main" id="{7316C4D6-9CC5-4C7B-BD52-11BF1DD4D0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C9FCF5-BF57-406C-8FCE-DF816062408F}"/>
              </a:ext>
            </a:extLst>
          </p:cNvPr>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14204479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1F300-AE65-40C2-B757-A1508762AF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AE0A6F-C8C1-4D83-9981-C832A0EF21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09A185-979E-44CD-B787-310DDC796C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1AE47B-C5B1-40AB-B861-4636DD3207AF}"/>
              </a:ext>
            </a:extLst>
          </p:cNvPr>
          <p:cNvSpPr>
            <a:spLocks noGrp="1"/>
          </p:cNvSpPr>
          <p:nvPr>
            <p:ph type="dt" sz="half" idx="10"/>
          </p:nvPr>
        </p:nvSpPr>
        <p:spPr/>
        <p:txBody>
          <a:bodyPr/>
          <a:lstStyle/>
          <a:p>
            <a:fld id="{895CCF58-98CC-425C-A4EB-C90C2473AAB3}" type="datetimeFigureOut">
              <a:rPr lang="en-US" smtClean="0"/>
              <a:t>1/22/2025</a:t>
            </a:fld>
            <a:endParaRPr lang="en-US"/>
          </a:p>
        </p:txBody>
      </p:sp>
      <p:sp>
        <p:nvSpPr>
          <p:cNvPr id="6" name="Footer Placeholder 5">
            <a:extLst>
              <a:ext uri="{FF2B5EF4-FFF2-40B4-BE49-F238E27FC236}">
                <a16:creationId xmlns:a16="http://schemas.microsoft.com/office/drawing/2014/main" id="{79953A7D-8899-4BCF-9838-632BB277C4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F4A305-0056-495E-8029-C592AAD10A07}"/>
              </a:ext>
            </a:extLst>
          </p:cNvPr>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26532070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9B14-EA8D-4C9B-8197-20F877433E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AEBFE1-9E9B-4B78-BECF-395A01D721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6E9ABD-4B57-4CFB-A061-D0C164309AE6}"/>
              </a:ext>
            </a:extLst>
          </p:cNvPr>
          <p:cNvSpPr>
            <a:spLocks noGrp="1"/>
          </p:cNvSpPr>
          <p:nvPr>
            <p:ph type="dt" sz="half" idx="10"/>
          </p:nvPr>
        </p:nvSpPr>
        <p:spPr/>
        <p:txBody>
          <a:bodyPr/>
          <a:lstStyle/>
          <a:p>
            <a:fld id="{895CCF58-98CC-425C-A4EB-C90C2473AAB3}" type="datetimeFigureOut">
              <a:rPr lang="en-US" smtClean="0"/>
              <a:t>1/22/2025</a:t>
            </a:fld>
            <a:endParaRPr lang="en-US"/>
          </a:p>
        </p:txBody>
      </p:sp>
      <p:sp>
        <p:nvSpPr>
          <p:cNvPr id="5" name="Footer Placeholder 4">
            <a:extLst>
              <a:ext uri="{FF2B5EF4-FFF2-40B4-BE49-F238E27FC236}">
                <a16:creationId xmlns:a16="http://schemas.microsoft.com/office/drawing/2014/main" id="{88146B61-6DD7-4428-9E89-5E4533110C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D3B7C1-088F-4985-9CAF-BF96221709E2}"/>
              </a:ext>
            </a:extLst>
          </p:cNvPr>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34585746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457BA-8DDA-4F51-A78A-9C9B141FC8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C0B337-A7CD-4FD1-9AF9-DB7CA30F86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1665F7-BE7B-4C5E-9BCF-DD5AC4C9A5EE}"/>
              </a:ext>
            </a:extLst>
          </p:cNvPr>
          <p:cNvSpPr>
            <a:spLocks noGrp="1"/>
          </p:cNvSpPr>
          <p:nvPr>
            <p:ph type="dt" sz="half" idx="10"/>
          </p:nvPr>
        </p:nvSpPr>
        <p:spPr/>
        <p:txBody>
          <a:bodyPr/>
          <a:lstStyle/>
          <a:p>
            <a:fld id="{895CCF58-98CC-425C-A4EB-C90C2473AAB3}" type="datetimeFigureOut">
              <a:rPr lang="en-US" smtClean="0"/>
              <a:t>1/22/2025</a:t>
            </a:fld>
            <a:endParaRPr lang="en-US"/>
          </a:p>
        </p:txBody>
      </p:sp>
      <p:sp>
        <p:nvSpPr>
          <p:cNvPr id="5" name="Footer Placeholder 4">
            <a:extLst>
              <a:ext uri="{FF2B5EF4-FFF2-40B4-BE49-F238E27FC236}">
                <a16:creationId xmlns:a16="http://schemas.microsoft.com/office/drawing/2014/main" id="{53119722-7C4E-450F-B0C2-7201FA1CF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1C4B82-8370-4FEC-8797-870255110151}"/>
              </a:ext>
            </a:extLst>
          </p:cNvPr>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16885904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200" y="1825626"/>
            <a:ext cx="11289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Content Placeholder 4">
            <a:extLst>
              <a:ext uri="{FF2B5EF4-FFF2-40B4-BE49-F238E27FC236}">
                <a16:creationId xmlns:a16="http://schemas.microsoft.com/office/drawing/2014/main" id="{41B43E46-DD79-E940-BC21-A46C6A593C91}"/>
              </a:ext>
            </a:extLst>
          </p:cNvPr>
          <p:cNvPicPr>
            <a:picLocks noChangeAspect="1"/>
          </p:cNvPicPr>
          <p:nvPr userDrawn="1"/>
        </p:nvPicPr>
        <p:blipFill rotWithShape="1">
          <a:blip r:embed="rId2"/>
          <a:srcRect t="96281"/>
          <a:stretch/>
        </p:blipFill>
        <p:spPr>
          <a:xfrm>
            <a:off x="0" y="6602932"/>
            <a:ext cx="12192000" cy="255070"/>
          </a:xfrm>
          <a:prstGeom prst="rect">
            <a:avLst/>
          </a:prstGeom>
        </p:spPr>
      </p:pic>
    </p:spTree>
    <p:extLst>
      <p:ext uri="{BB962C8B-B14F-4D97-AF65-F5344CB8AC3E}">
        <p14:creationId xmlns:p14="http://schemas.microsoft.com/office/powerpoint/2010/main" val="12794404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200" y="1825626"/>
            <a:ext cx="11289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Content Placeholder 4">
            <a:extLst>
              <a:ext uri="{FF2B5EF4-FFF2-40B4-BE49-F238E27FC236}">
                <a16:creationId xmlns:a16="http://schemas.microsoft.com/office/drawing/2014/main" id="{41B43E46-DD79-E940-BC21-A46C6A593C91}"/>
              </a:ext>
            </a:extLst>
          </p:cNvPr>
          <p:cNvPicPr>
            <a:picLocks noChangeAspect="1"/>
          </p:cNvPicPr>
          <p:nvPr userDrawn="1"/>
        </p:nvPicPr>
        <p:blipFill rotWithShape="1">
          <a:blip r:embed="rId2"/>
          <a:srcRect t="96281"/>
          <a:stretch/>
        </p:blipFill>
        <p:spPr>
          <a:xfrm>
            <a:off x="0" y="6602932"/>
            <a:ext cx="12192000" cy="255070"/>
          </a:xfrm>
          <a:prstGeom prst="rect">
            <a:avLst/>
          </a:prstGeom>
        </p:spPr>
      </p:pic>
    </p:spTree>
    <p:extLst>
      <p:ext uri="{BB962C8B-B14F-4D97-AF65-F5344CB8AC3E}">
        <p14:creationId xmlns:p14="http://schemas.microsoft.com/office/powerpoint/2010/main" val="40656095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200" y="1825626"/>
            <a:ext cx="11289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Content Placeholder 4">
            <a:extLst>
              <a:ext uri="{FF2B5EF4-FFF2-40B4-BE49-F238E27FC236}">
                <a16:creationId xmlns:a16="http://schemas.microsoft.com/office/drawing/2014/main" id="{41B43E46-DD79-E940-BC21-A46C6A593C91}"/>
              </a:ext>
            </a:extLst>
          </p:cNvPr>
          <p:cNvPicPr>
            <a:picLocks noChangeAspect="1"/>
          </p:cNvPicPr>
          <p:nvPr userDrawn="1"/>
        </p:nvPicPr>
        <p:blipFill rotWithShape="1">
          <a:blip r:embed="rId2"/>
          <a:srcRect t="96281"/>
          <a:stretch/>
        </p:blipFill>
        <p:spPr>
          <a:xfrm>
            <a:off x="0" y="6602932"/>
            <a:ext cx="12192000" cy="255070"/>
          </a:xfrm>
          <a:prstGeom prst="rect">
            <a:avLst/>
          </a:prstGeom>
        </p:spPr>
      </p:pic>
    </p:spTree>
    <p:extLst>
      <p:ext uri="{BB962C8B-B14F-4D97-AF65-F5344CB8AC3E}">
        <p14:creationId xmlns:p14="http://schemas.microsoft.com/office/powerpoint/2010/main" val="1705759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031D2D9-AA87-44B1-93CF-39346E5C7860}" type="datetimeFigureOut">
              <a:rPr lang="fr-FR" smtClean="0"/>
              <a:pPr/>
              <a:t>22/01/2025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CECA389-FB4D-4F0E-9466-0521048DA209}" type="slidenum">
              <a:rPr lang="fr-FR" smtClean="0"/>
              <a:pPr/>
              <a:t>‹N°›</a:t>
            </a:fld>
            <a:endParaRPr lang="fr-FR"/>
          </a:p>
        </p:txBody>
      </p:sp>
    </p:spTree>
    <p:extLst>
      <p:ext uri="{BB962C8B-B14F-4D97-AF65-F5344CB8AC3E}">
        <p14:creationId xmlns:p14="http://schemas.microsoft.com/office/powerpoint/2010/main" val="1093063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031D2D9-AA87-44B1-93CF-39346E5C7860}" type="datetimeFigureOut">
              <a:rPr lang="fr-FR" smtClean="0"/>
              <a:pPr/>
              <a:t>22/01/2025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CECA389-FB4D-4F0E-9466-0521048DA209}" type="slidenum">
              <a:rPr lang="fr-FR" smtClean="0"/>
              <a:pPr/>
              <a:t>‹N°›</a:t>
            </a:fld>
            <a:endParaRPr lang="fr-FR"/>
          </a:p>
        </p:txBody>
      </p:sp>
    </p:spTree>
    <p:extLst>
      <p:ext uri="{BB962C8B-B14F-4D97-AF65-F5344CB8AC3E}">
        <p14:creationId xmlns:p14="http://schemas.microsoft.com/office/powerpoint/2010/main" val="2671669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031D2D9-AA87-44B1-93CF-39346E5C7860}" type="datetimeFigureOut">
              <a:rPr lang="fr-FR" smtClean="0"/>
              <a:pPr/>
              <a:t>22/01/2025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CECA389-FB4D-4F0E-9466-0521048DA209}" type="slidenum">
              <a:rPr lang="fr-FR" smtClean="0"/>
              <a:pPr/>
              <a:t>‹N°›</a:t>
            </a:fld>
            <a:endParaRPr lang="fr-FR"/>
          </a:p>
        </p:txBody>
      </p:sp>
    </p:spTree>
    <p:extLst>
      <p:ext uri="{BB962C8B-B14F-4D97-AF65-F5344CB8AC3E}">
        <p14:creationId xmlns:p14="http://schemas.microsoft.com/office/powerpoint/2010/main" val="2142333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031D2D9-AA87-44B1-93CF-39346E5C7860}" type="datetimeFigureOut">
              <a:rPr lang="fr-FR" smtClean="0"/>
              <a:pPr/>
              <a:t>22/01/2025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CECA389-FB4D-4F0E-9466-0521048DA209}" type="slidenum">
              <a:rPr lang="fr-FR" smtClean="0"/>
              <a:pPr/>
              <a:t>‹N°›</a:t>
            </a:fld>
            <a:endParaRPr lang="fr-FR"/>
          </a:p>
        </p:txBody>
      </p:sp>
    </p:spTree>
    <p:extLst>
      <p:ext uri="{BB962C8B-B14F-4D97-AF65-F5344CB8AC3E}">
        <p14:creationId xmlns:p14="http://schemas.microsoft.com/office/powerpoint/2010/main" val="739391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31D2D9-AA87-44B1-93CF-39346E5C7860}" type="datetimeFigureOut">
              <a:rPr lang="fr-FR" smtClean="0"/>
              <a:pPr/>
              <a:t>22/01/2025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CECA389-FB4D-4F0E-9466-0521048DA209}" type="slidenum">
              <a:rPr lang="fr-FR" smtClean="0"/>
              <a:pPr/>
              <a:t>‹N°›</a:t>
            </a:fld>
            <a:endParaRPr lang="fr-FR"/>
          </a:p>
        </p:txBody>
      </p:sp>
    </p:spTree>
    <p:extLst>
      <p:ext uri="{BB962C8B-B14F-4D97-AF65-F5344CB8AC3E}">
        <p14:creationId xmlns:p14="http://schemas.microsoft.com/office/powerpoint/2010/main" val="2894756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031D2D9-AA87-44B1-93CF-39346E5C7860}" type="datetimeFigureOut">
              <a:rPr lang="fr-FR" smtClean="0"/>
              <a:pPr/>
              <a:t>22/01/2025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CECA389-FB4D-4F0E-9466-0521048DA209}" type="slidenum">
              <a:rPr lang="fr-FR" smtClean="0"/>
              <a:pPr/>
              <a:t>‹N°›</a:t>
            </a:fld>
            <a:endParaRPr lang="fr-FR"/>
          </a:p>
        </p:txBody>
      </p:sp>
    </p:spTree>
    <p:extLst>
      <p:ext uri="{BB962C8B-B14F-4D97-AF65-F5344CB8AC3E}">
        <p14:creationId xmlns:p14="http://schemas.microsoft.com/office/powerpoint/2010/main" val="1239672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031D2D9-AA87-44B1-93CF-39346E5C7860}" type="datetimeFigureOut">
              <a:rPr lang="fr-FR" smtClean="0"/>
              <a:pPr/>
              <a:t>22/01/2025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CECA389-FB4D-4F0E-9466-0521048DA209}" type="slidenum">
              <a:rPr lang="fr-FR" smtClean="0"/>
              <a:pPr/>
              <a:t>‹N°›</a:t>
            </a:fld>
            <a:endParaRPr lang="fr-FR"/>
          </a:p>
        </p:txBody>
      </p:sp>
    </p:spTree>
    <p:extLst>
      <p:ext uri="{BB962C8B-B14F-4D97-AF65-F5344CB8AC3E}">
        <p14:creationId xmlns:p14="http://schemas.microsoft.com/office/powerpoint/2010/main" val="3528873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1D2D9-AA87-44B1-93CF-39346E5C7860}" type="datetimeFigureOut">
              <a:rPr lang="fr-FR" smtClean="0"/>
              <a:pPr/>
              <a:t>22/01/2025</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ECA389-FB4D-4F0E-9466-0521048DA209}" type="slidenum">
              <a:rPr lang="fr-FR" smtClean="0"/>
              <a:pPr/>
              <a:t>‹N°›</a:t>
            </a:fld>
            <a:endParaRPr lang="fr-FR"/>
          </a:p>
        </p:txBody>
      </p:sp>
      <p:pic>
        <p:nvPicPr>
          <p:cNvPr id="7" name="Picture 2" descr="16">
            <a:extLst>
              <a:ext uri="{FF2B5EF4-FFF2-40B4-BE49-F238E27FC236}">
                <a16:creationId xmlns:a16="http://schemas.microsoft.com/office/drawing/2014/main" id="{2789B0F1-4037-B1AE-5AA5-B974754FE5FF}"/>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131059" y="0"/>
            <a:ext cx="2806147" cy="822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necteur droit 7">
            <a:extLst>
              <a:ext uri="{FF2B5EF4-FFF2-40B4-BE49-F238E27FC236}">
                <a16:creationId xmlns:a16="http://schemas.microsoft.com/office/drawing/2014/main" id="{F422E6F0-391C-604C-27CD-6A1C47EF9EBE}"/>
              </a:ext>
            </a:extLst>
          </p:cNvPr>
          <p:cNvCxnSpPr>
            <a:cxnSpLocks/>
          </p:cNvCxnSpPr>
          <p:nvPr userDrawn="1"/>
        </p:nvCxnSpPr>
        <p:spPr>
          <a:xfrm>
            <a:off x="-82545" y="1067114"/>
            <a:ext cx="7580625" cy="0"/>
          </a:xfrm>
          <a:prstGeom prst="line">
            <a:avLst/>
          </a:prstGeom>
          <a:ln w="19050">
            <a:solidFill>
              <a:srgbClr val="A221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744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C5F97E-7E30-4AB1-8A10-FB67B5F8BC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B48D02-6CDD-4781-B2F5-388722BBC9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4EE15-71BB-49E0-83C9-3BD1A02C3A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CCF58-98CC-425C-A4EB-C90C2473AAB3}" type="datetimeFigureOut">
              <a:rPr lang="en-US" smtClean="0"/>
              <a:t>1/22/2025</a:t>
            </a:fld>
            <a:endParaRPr lang="en-US"/>
          </a:p>
        </p:txBody>
      </p:sp>
      <p:sp>
        <p:nvSpPr>
          <p:cNvPr id="5" name="Footer Placeholder 4">
            <a:extLst>
              <a:ext uri="{FF2B5EF4-FFF2-40B4-BE49-F238E27FC236}">
                <a16:creationId xmlns:a16="http://schemas.microsoft.com/office/drawing/2014/main" id="{A1C2C261-C4D5-4F38-A9B5-1E0779E99C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265078-73CE-42E2-BDE0-E9191F2266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CF414-0634-4E5D-9077-D58D470BFA39}" type="slidenum">
              <a:rPr lang="en-US" smtClean="0"/>
              <a:t>‹N°›</a:t>
            </a:fld>
            <a:endParaRPr lang="en-US"/>
          </a:p>
        </p:txBody>
      </p:sp>
    </p:spTree>
    <p:extLst>
      <p:ext uri="{BB962C8B-B14F-4D97-AF65-F5344CB8AC3E}">
        <p14:creationId xmlns:p14="http://schemas.microsoft.com/office/powerpoint/2010/main" val="103491358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3.jpeg"/><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0.png"/><Relationship Id="rId7" Type="http://schemas.openxmlformats.org/officeDocument/2006/relationships/diagramLayout" Target="../diagrams/layout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32.png"/><Relationship Id="rId10" Type="http://schemas.microsoft.com/office/2007/relationships/diagramDrawing" Target="../diagrams/drawing1.xml"/><Relationship Id="rId4" Type="http://schemas.openxmlformats.org/officeDocument/2006/relationships/image" Target="../media/image31.png"/><Relationship Id="rId9" Type="http://schemas.openxmlformats.org/officeDocument/2006/relationships/diagramColors" Target="../diagrams/colors1.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hyperlink" Target="http://www.africanbib.biz/"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67EBBF-5A1D-4E61-8DB8-446EDE9D8BFE}"/>
              </a:ext>
            </a:extLst>
          </p:cNvPr>
          <p:cNvSpPr>
            <a:spLocks noGrp="1"/>
          </p:cNvSpPr>
          <p:nvPr>
            <p:ph type="ctrTitle"/>
          </p:nvPr>
        </p:nvSpPr>
        <p:spPr>
          <a:xfrm>
            <a:off x="1167735" y="2664759"/>
            <a:ext cx="10918020" cy="1563527"/>
          </a:xfrm>
        </p:spPr>
        <p:txBody>
          <a:bodyPr>
            <a:normAutofit fontScale="90000"/>
          </a:bodyPr>
          <a:lstStyle/>
          <a:p>
            <a:br>
              <a:rPr lang="fr-FR" sz="3200" dirty="0">
                <a:latin typeface="Arial Narrow" panose="020B0606020202030204" pitchFamily="34" charset="0"/>
              </a:rPr>
            </a:br>
            <a:r>
              <a:rPr lang="fr-FR" sz="3200" dirty="0">
                <a:latin typeface="Arial Narrow" panose="020B0606020202030204" pitchFamily="34" charset="0"/>
              </a:rPr>
              <a:t> </a:t>
            </a:r>
            <a:br>
              <a:rPr lang="fr-FR" sz="3200" dirty="0">
                <a:latin typeface="Arial Narrow" panose="020B0606020202030204" pitchFamily="34" charset="0"/>
              </a:rPr>
            </a:br>
            <a:br>
              <a:rPr lang="fr-FR" sz="2800" dirty="0">
                <a:latin typeface="Arial Narrow" panose="020B0606020202030204" pitchFamily="34" charset="0"/>
              </a:rPr>
            </a:br>
            <a:br>
              <a:rPr lang="fr-FR" sz="2800" i="1" dirty="0">
                <a:latin typeface="Arial Narrow" panose="020B0606020202030204" pitchFamily="34" charset="0"/>
              </a:rPr>
            </a:br>
            <a:r>
              <a:rPr lang="fr-FR" sz="2800" i="1" dirty="0">
                <a:latin typeface="Arial Narrow" panose="020B0606020202030204" pitchFamily="34" charset="0"/>
              </a:rPr>
              <a:t>SEZNG , </a:t>
            </a:r>
            <a:r>
              <a:rPr lang="fr-FR" sz="2800" i="1" dirty="0" err="1">
                <a:latin typeface="Arial Narrow" panose="020B0606020202030204" pitchFamily="34" charset="0"/>
              </a:rPr>
              <a:t>Integration</a:t>
            </a:r>
            <a:r>
              <a:rPr lang="fr-FR" sz="2800" i="1" dirty="0">
                <a:latin typeface="Arial Narrow" panose="020B0606020202030204" pitchFamily="34" charset="0"/>
              </a:rPr>
              <a:t> of </a:t>
            </a:r>
            <a:r>
              <a:rPr lang="fr-FR" sz="2800" i="1" dirty="0" err="1">
                <a:latin typeface="Arial Narrow" panose="020B0606020202030204" pitchFamily="34" charset="0"/>
              </a:rPr>
              <a:t>informal</a:t>
            </a:r>
            <a:r>
              <a:rPr lang="fr-FR" sz="2800" i="1" dirty="0">
                <a:latin typeface="Arial Narrow" panose="020B0606020202030204" pitchFamily="34" charset="0"/>
              </a:rPr>
              <a:t>, </a:t>
            </a:r>
            <a:r>
              <a:rPr lang="fr-FR" sz="2800" i="1" dirty="0" err="1">
                <a:latin typeface="Arial Narrow" panose="020B0606020202030204" pitchFamily="34" charset="0"/>
              </a:rPr>
              <a:t>MSMEs</a:t>
            </a:r>
            <a:r>
              <a:rPr lang="fr-FR" sz="2800" i="1" dirty="0">
                <a:latin typeface="Arial Narrow" panose="020B0606020202030204" pitchFamily="34" charset="0"/>
              </a:rPr>
              <a:t> and Local </a:t>
            </a:r>
            <a:r>
              <a:rPr lang="fr-FR" sz="2800" i="1" dirty="0" err="1">
                <a:latin typeface="Arial Narrow" panose="020B0606020202030204" pitchFamily="34" charset="0"/>
              </a:rPr>
              <a:t>Economic</a:t>
            </a:r>
            <a:r>
              <a:rPr lang="fr-FR" sz="2800" i="1" dirty="0">
                <a:latin typeface="Arial Narrow" panose="020B0606020202030204" pitchFamily="34" charset="0"/>
              </a:rPr>
              <a:t> </a:t>
            </a:r>
            <a:r>
              <a:rPr lang="fr-FR" sz="2800" i="1" dirty="0" err="1">
                <a:latin typeface="Arial Narrow" panose="020B0606020202030204" pitchFamily="34" charset="0"/>
              </a:rPr>
              <a:t>Development</a:t>
            </a:r>
            <a:r>
              <a:rPr lang="fr-FR" sz="2800" i="1" dirty="0">
                <a:latin typeface="Arial Narrow" panose="020B0606020202030204" pitchFamily="34" charset="0"/>
              </a:rPr>
              <a:t> </a:t>
            </a:r>
            <a:br>
              <a:rPr lang="fr-FR" sz="2800" dirty="0">
                <a:latin typeface="Arial Narrow" panose="020B0606020202030204" pitchFamily="34" charset="0"/>
              </a:rPr>
            </a:br>
            <a:br>
              <a:rPr lang="fr-FR" sz="2800" dirty="0">
                <a:latin typeface="Arial Narrow" panose="020B0606020202030204" pitchFamily="34" charset="0"/>
              </a:rPr>
            </a:br>
            <a:r>
              <a:rPr lang="fr-FR" sz="2800" dirty="0">
                <a:latin typeface="Arial Narrow" panose="020B0606020202030204" pitchFamily="34" charset="0"/>
              </a:rPr>
              <a:t>Rapport: la promotion de l'entreprenariat 4.0 et insertion des jeunes et femmes dans les chaînes de valeur et clusters à haut potentiel en Afrique Centrale.</a:t>
            </a:r>
            <a:endParaRPr lang="fr-FR" sz="3200" dirty="0">
              <a:latin typeface="Arial Narrow" panose="020B0606020202030204" pitchFamily="34" charset="0"/>
            </a:endParaRPr>
          </a:p>
        </p:txBody>
      </p:sp>
      <p:sp>
        <p:nvSpPr>
          <p:cNvPr id="5" name="Subtitle 4">
            <a:extLst>
              <a:ext uri="{FF2B5EF4-FFF2-40B4-BE49-F238E27FC236}">
                <a16:creationId xmlns:a16="http://schemas.microsoft.com/office/drawing/2014/main" id="{4B1FBE96-BFFE-4DC2-8C1D-9F2EE99D5E1A}"/>
              </a:ext>
            </a:extLst>
          </p:cNvPr>
          <p:cNvSpPr>
            <a:spLocks noGrp="1"/>
          </p:cNvSpPr>
          <p:nvPr>
            <p:ph type="subTitle" idx="1"/>
          </p:nvPr>
        </p:nvSpPr>
        <p:spPr>
          <a:xfrm>
            <a:off x="182033" y="4306724"/>
            <a:ext cx="11827934" cy="951076"/>
          </a:xfrm>
        </p:spPr>
        <p:txBody>
          <a:bodyPr>
            <a:normAutofit fontScale="62500" lnSpcReduction="20000"/>
          </a:bodyPr>
          <a:lstStyle/>
          <a:p>
            <a:r>
              <a:rPr lang="en-US" dirty="0"/>
              <a:t>Symposium for the successful Harmonization of frameworks for the development and operationalization of New Generation Special economic Zones </a:t>
            </a:r>
          </a:p>
          <a:p>
            <a:r>
              <a:rPr lang="fr-FR" dirty="0"/>
              <a:t>Présenté par Dr. Tumenta Kennedy</a:t>
            </a:r>
          </a:p>
          <a:p>
            <a:endParaRPr lang="fr-FR" dirty="0"/>
          </a:p>
        </p:txBody>
      </p:sp>
      <p:sp>
        <p:nvSpPr>
          <p:cNvPr id="6" name="Subtitle 2">
            <a:extLst>
              <a:ext uri="{FF2B5EF4-FFF2-40B4-BE49-F238E27FC236}">
                <a16:creationId xmlns:a16="http://schemas.microsoft.com/office/drawing/2014/main" id="{5E8BED3C-E4F5-4E74-9E81-F6E0D5F3C8A5}"/>
              </a:ext>
            </a:extLst>
          </p:cNvPr>
          <p:cNvSpPr txBox="1">
            <a:spLocks/>
          </p:cNvSpPr>
          <p:nvPr/>
        </p:nvSpPr>
        <p:spPr>
          <a:xfrm>
            <a:off x="1667219" y="5318594"/>
            <a:ext cx="9144000" cy="6394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0" lang="en-US" sz="3400" b="1" i="1" u="none" strike="noStrike" kern="1200" cap="none" spc="0" normalizeH="0" baseline="0" dirty="0">
                <a:ln>
                  <a:noFill/>
                </a:ln>
                <a:solidFill>
                  <a:srgbClr val="A21942"/>
                </a:solidFill>
                <a:effectLst/>
                <a:uLnTx/>
                <a:uFillTx/>
                <a:latin typeface="Calibri Light" panose="020F0302020204030204"/>
                <a:ea typeface="+mj-ea"/>
                <a:cs typeface="+mj-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1" i="1" u="none" strike="noStrike" kern="1200" cap="none" spc="0" normalizeH="0" baseline="0" noProof="0" dirty="0">
                <a:ln>
                  <a:noFill/>
                </a:ln>
                <a:solidFill>
                  <a:srgbClr val="A21942"/>
                </a:solidFill>
                <a:effectLst/>
                <a:uLnTx/>
                <a:uFillTx/>
                <a:latin typeface="Calibri Light" panose="020F0302020204030204"/>
                <a:ea typeface="+mj-ea"/>
                <a:cs typeface="+mj-cs"/>
              </a:rPr>
              <a:t>22 </a:t>
            </a:r>
            <a:r>
              <a:rPr kumimoji="0" lang="en-US" sz="2400" b="1" i="1" u="none" strike="noStrike" kern="1200" cap="none" spc="0" normalizeH="0" baseline="0" dirty="0">
                <a:ln>
                  <a:noFill/>
                </a:ln>
                <a:solidFill>
                  <a:srgbClr val="A21942"/>
                </a:solidFill>
                <a:effectLst/>
                <a:uLnTx/>
                <a:uFillTx/>
                <a:latin typeface="Calibri Light" panose="020F0302020204030204"/>
                <a:ea typeface="+mj-ea"/>
                <a:cs typeface="+mj-cs"/>
              </a:rPr>
              <a:t>January</a:t>
            </a:r>
            <a:r>
              <a:rPr kumimoji="0" lang="fr-FR" sz="2400" b="1" i="1" u="none" strike="noStrike" kern="1200" cap="none" spc="0" normalizeH="0" baseline="0" noProof="0" dirty="0">
                <a:ln>
                  <a:noFill/>
                </a:ln>
                <a:solidFill>
                  <a:srgbClr val="A21942"/>
                </a:solidFill>
                <a:effectLst/>
                <a:uLnTx/>
                <a:uFillTx/>
                <a:latin typeface="Calibri Light" panose="020F0302020204030204"/>
                <a:ea typeface="+mj-ea"/>
                <a:cs typeface="+mj-cs"/>
              </a:rPr>
              <a:t> 2025| Douala</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400" b="1" i="1" u="none" strike="noStrike" kern="1200" cap="none" spc="0" normalizeH="0" baseline="0" noProof="0" dirty="0">
              <a:ln>
                <a:noFill/>
              </a:ln>
              <a:solidFill>
                <a:srgbClr val="A21942"/>
              </a:solidFill>
              <a:effectLst/>
              <a:uLnTx/>
              <a:uFillTx/>
              <a:latin typeface="Calibri Light" panose="020F0302020204030204"/>
              <a:ea typeface="+mj-ea"/>
              <a:cs typeface="+mj-cs"/>
            </a:endParaRPr>
          </a:p>
        </p:txBody>
      </p:sp>
      <p:sp>
        <p:nvSpPr>
          <p:cNvPr id="7" name="Subtitle 2">
            <a:extLst>
              <a:ext uri="{FF2B5EF4-FFF2-40B4-BE49-F238E27FC236}">
                <a16:creationId xmlns:a16="http://schemas.microsoft.com/office/drawing/2014/main" id="{93E15701-E4A5-42D4-A252-A6498A87248F}"/>
              </a:ext>
            </a:extLst>
          </p:cNvPr>
          <p:cNvSpPr txBox="1">
            <a:spLocks/>
          </p:cNvSpPr>
          <p:nvPr/>
        </p:nvSpPr>
        <p:spPr>
          <a:xfrm>
            <a:off x="1667219" y="6301067"/>
            <a:ext cx="9144000" cy="5569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2">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UNECA Sub-Regional Office for Central Africa </a:t>
            </a:r>
          </a:p>
        </p:txBody>
      </p:sp>
      <p:pic>
        <p:nvPicPr>
          <p:cNvPr id="8" name="Content Placeholder 4">
            <a:extLst>
              <a:ext uri="{FF2B5EF4-FFF2-40B4-BE49-F238E27FC236}">
                <a16:creationId xmlns:a16="http://schemas.microsoft.com/office/drawing/2014/main" id="{FFFFA3AC-832B-453A-B9AF-3F8311C0C18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26984" y="5777556"/>
            <a:ext cx="4538032" cy="258932"/>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Encre 1">
                <a:extLst>
                  <a:ext uri="{FF2B5EF4-FFF2-40B4-BE49-F238E27FC236}">
                    <a16:creationId xmlns:a16="http://schemas.microsoft.com/office/drawing/2014/main" id="{873FF212-EA1D-86C4-A415-760CD1D39E0B}"/>
                  </a:ext>
                </a:extLst>
              </p14:cNvPr>
              <p14:cNvContentPartPr/>
              <p14:nvPr/>
            </p14:nvContentPartPr>
            <p14:xfrm>
              <a:off x="12306799" y="16026"/>
              <a:ext cx="188640" cy="65880"/>
            </p14:xfrm>
          </p:contentPart>
        </mc:Choice>
        <mc:Fallback xmlns="">
          <p:pic>
            <p:nvPicPr>
              <p:cNvPr id="2" name="Encre 1">
                <a:extLst>
                  <a:ext uri="{FF2B5EF4-FFF2-40B4-BE49-F238E27FC236}">
                    <a16:creationId xmlns:a16="http://schemas.microsoft.com/office/drawing/2014/main" id="{873FF212-EA1D-86C4-A415-760CD1D39E0B}"/>
                  </a:ext>
                </a:extLst>
              </p:cNvPr>
              <p:cNvPicPr/>
              <p:nvPr/>
            </p:nvPicPr>
            <p:blipFill>
              <a:blip r:embed="rId4"/>
              <a:stretch>
                <a:fillRect/>
              </a:stretch>
            </p:blipFill>
            <p:spPr>
              <a:xfrm>
                <a:off x="12297782" y="7026"/>
                <a:ext cx="206314" cy="83520"/>
              </a:xfrm>
              <a:prstGeom prst="rect">
                <a:avLst/>
              </a:prstGeom>
            </p:spPr>
          </p:pic>
        </mc:Fallback>
      </mc:AlternateContent>
    </p:spTree>
    <p:extLst>
      <p:ext uri="{BB962C8B-B14F-4D97-AF65-F5344CB8AC3E}">
        <p14:creationId xmlns:p14="http://schemas.microsoft.com/office/powerpoint/2010/main" val="3397756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2E600D-2833-D32C-C357-F4877C674775}"/>
              </a:ext>
            </a:extLst>
          </p:cNvPr>
          <p:cNvSpPr>
            <a:spLocks noGrp="1"/>
          </p:cNvSpPr>
          <p:nvPr>
            <p:ph type="title"/>
          </p:nvPr>
        </p:nvSpPr>
        <p:spPr>
          <a:xfrm>
            <a:off x="167640" y="253999"/>
            <a:ext cx="3876040" cy="854075"/>
          </a:xfrm>
        </p:spPr>
        <p:txBody>
          <a:bodyPr/>
          <a:lstStyle/>
          <a:p>
            <a:r>
              <a:rPr lang="en-GB" b="1" i="1" dirty="0">
                <a:solidFill>
                  <a:srgbClr val="A22138"/>
                </a:solidFill>
                <a:latin typeface="Arial Narrow" panose="020B0606020202030204" pitchFamily="34" charset="0"/>
              </a:rPr>
              <a:t>Conclusion</a:t>
            </a:r>
          </a:p>
        </p:txBody>
      </p:sp>
      <p:sp>
        <p:nvSpPr>
          <p:cNvPr id="3" name="Espace réservé du contenu 2">
            <a:extLst>
              <a:ext uri="{FF2B5EF4-FFF2-40B4-BE49-F238E27FC236}">
                <a16:creationId xmlns:a16="http://schemas.microsoft.com/office/drawing/2014/main" id="{BAA9A9BD-57FC-2E4F-5673-D70BF64EB83C}"/>
              </a:ext>
            </a:extLst>
          </p:cNvPr>
          <p:cNvSpPr>
            <a:spLocks noGrp="1"/>
          </p:cNvSpPr>
          <p:nvPr>
            <p:ph idx="1"/>
          </p:nvPr>
        </p:nvSpPr>
        <p:spPr>
          <a:xfrm>
            <a:off x="32983" y="1140176"/>
            <a:ext cx="7524750" cy="4166236"/>
          </a:xfrm>
        </p:spPr>
        <p:txBody>
          <a:bodyPr>
            <a:normAutofit fontScale="77500" lnSpcReduction="20000"/>
          </a:bodyPr>
          <a:lstStyle/>
          <a:p>
            <a:pPr marL="0" indent="0">
              <a:buNone/>
            </a:pPr>
            <a:r>
              <a:rPr lang="en-GB" sz="3200" b="1" dirty="0">
                <a:solidFill>
                  <a:srgbClr val="A22138"/>
                </a:solidFill>
                <a:latin typeface="Arial Narrow" panose="020B0606020202030204" pitchFamily="34" charset="0"/>
              </a:rPr>
              <a:t>Call to Action:  </a:t>
            </a:r>
          </a:p>
          <a:p>
            <a:pPr marL="892175" lvl="1" indent="-434975">
              <a:lnSpc>
                <a:spcPct val="100000"/>
              </a:lnSpc>
              <a:spcBef>
                <a:spcPts val="0"/>
              </a:spcBef>
              <a:buFont typeface="Wingdings" panose="05000000000000000000" pitchFamily="2" charset="2"/>
              <a:buChar char="§"/>
              <a:defRPr/>
            </a:pPr>
            <a:r>
              <a:rPr lang="en-GB" sz="2900" dirty="0">
                <a:latin typeface="Arial Narrow" panose="020B0606020202030204" pitchFamily="34" charset="0"/>
              </a:rPr>
              <a:t>Develop supportive policies  </a:t>
            </a:r>
          </a:p>
          <a:p>
            <a:pPr marL="892175" lvl="1" indent="-434975">
              <a:lnSpc>
                <a:spcPct val="100000"/>
              </a:lnSpc>
              <a:spcBef>
                <a:spcPts val="0"/>
              </a:spcBef>
              <a:buFont typeface="Wingdings" panose="05000000000000000000" pitchFamily="2" charset="2"/>
              <a:buChar char="§"/>
              <a:defRPr/>
            </a:pPr>
            <a:r>
              <a:rPr lang="en-GB" sz="2900" dirty="0">
                <a:latin typeface="Arial Narrow" panose="020B0606020202030204" pitchFamily="34" charset="0"/>
              </a:rPr>
              <a:t>Building a robust ecosystem 4.0 (Digital/Innovation) for SMEs  </a:t>
            </a:r>
          </a:p>
          <a:p>
            <a:pPr marL="892175" lvl="1" indent="-434975">
              <a:buFont typeface="Wingdings" panose="05000000000000000000" pitchFamily="2" charset="2"/>
              <a:buChar char="§"/>
            </a:pPr>
            <a:r>
              <a:rPr lang="en-GB" sz="2900" dirty="0">
                <a:latin typeface="Arial Narrow" panose="020B0606020202030204" pitchFamily="34" charset="0"/>
              </a:rPr>
              <a:t>Foster collaboration amongst Stakeholder</a:t>
            </a:r>
          </a:p>
          <a:p>
            <a:pPr marL="892175" lvl="1" indent="-434975">
              <a:buFont typeface="Wingdings" panose="05000000000000000000" pitchFamily="2" charset="2"/>
              <a:buChar char="§"/>
            </a:pPr>
            <a:r>
              <a:rPr lang="en-GB" sz="2900" dirty="0">
                <a:latin typeface="Arial Narrow" panose="020B0606020202030204" pitchFamily="34" charset="0"/>
              </a:rPr>
              <a:t>Invest in infrastructure (including dedicated competitive Zones Clusters/SEZ)</a:t>
            </a:r>
          </a:p>
          <a:p>
            <a:pPr marL="892175" lvl="1" indent="-434975">
              <a:buFont typeface="Wingdings" panose="05000000000000000000" pitchFamily="2" charset="2"/>
              <a:buChar char="§"/>
            </a:pPr>
            <a:r>
              <a:rPr lang="en-GB" sz="2900" dirty="0">
                <a:latin typeface="Arial Narrow" panose="020B0606020202030204" pitchFamily="34" charset="0"/>
              </a:rPr>
              <a:t>Facilitate Market access</a:t>
            </a:r>
          </a:p>
          <a:p>
            <a:pPr marL="892175" lvl="1" indent="-434975">
              <a:buFont typeface="Wingdings" panose="05000000000000000000" pitchFamily="2" charset="2"/>
              <a:buChar char="§"/>
            </a:pPr>
            <a:r>
              <a:rPr lang="en-GB" sz="2900" dirty="0">
                <a:latin typeface="Arial Narrow" panose="020B0606020202030204" pitchFamily="34" charset="0"/>
              </a:rPr>
              <a:t>Support the establishment of cooperatives and financing hubs</a:t>
            </a:r>
          </a:p>
          <a:p>
            <a:pPr marL="892175" lvl="1" indent="-434975">
              <a:buFont typeface="Wingdings" panose="05000000000000000000" pitchFamily="2" charset="2"/>
              <a:buChar char="§"/>
            </a:pPr>
            <a:r>
              <a:rPr lang="en-GB" sz="2900" dirty="0">
                <a:latin typeface="Arial Narrow" panose="020B0606020202030204" pitchFamily="34" charset="0"/>
              </a:rPr>
              <a:t>Adapt innovate and create financing instrument</a:t>
            </a:r>
          </a:p>
          <a:p>
            <a:pPr marL="892175" lvl="1" indent="-434975">
              <a:buFont typeface="Wingdings" panose="05000000000000000000" pitchFamily="2" charset="2"/>
              <a:buChar char="§"/>
            </a:pPr>
            <a:r>
              <a:rPr lang="en-GB" sz="2900" dirty="0">
                <a:latin typeface="Arial Narrow" panose="020B0606020202030204" pitchFamily="34" charset="0"/>
              </a:rPr>
              <a:t>Consolidate the Financial Institution</a:t>
            </a:r>
          </a:p>
          <a:p>
            <a:pPr marL="892175" lvl="1" indent="-434975">
              <a:buFont typeface="Wingdings" panose="05000000000000000000" pitchFamily="2" charset="2"/>
              <a:buChar char="§"/>
            </a:pPr>
            <a:r>
              <a:rPr lang="en-US" sz="2900" kern="1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Promote entrepreneurship education / Improve financial literacy</a:t>
            </a:r>
          </a:p>
          <a:p>
            <a:pPr marL="892175" lvl="1" indent="-434975">
              <a:buFont typeface="Wingdings" panose="05000000000000000000" pitchFamily="2" charset="2"/>
              <a:buChar char="§"/>
            </a:pPr>
            <a:r>
              <a:rPr lang="en-GB" sz="2900" dirty="0">
                <a:latin typeface="Arial Narrow" panose="020B0606020202030204" pitchFamily="34" charset="0"/>
              </a:rPr>
              <a:t>Accelerate the implementation of the Information Banking </a:t>
            </a:r>
          </a:p>
          <a:p>
            <a:pPr marL="892175" lvl="1" indent="-434975">
              <a:buFont typeface="Wingdings" panose="05000000000000000000" pitchFamily="2" charset="2"/>
              <a:buChar char="§"/>
            </a:pPr>
            <a:r>
              <a:rPr lang="en-US" sz="2900" dirty="0">
                <a:latin typeface="Arial Narrow" panose="020B0606020202030204" pitchFamily="34" charset="0"/>
              </a:rPr>
              <a:t>Develop a strong investment pitch</a:t>
            </a:r>
          </a:p>
          <a:p>
            <a:pPr marL="892175" lvl="1" indent="-434975">
              <a:buFont typeface="Wingdings" panose="05000000000000000000" pitchFamily="2" charset="2"/>
              <a:buChar char="§"/>
            </a:pPr>
            <a:endParaRPr lang="en-US" sz="3200" kern="1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marL="457200" lvl="1" indent="0">
              <a:buNone/>
            </a:pPr>
            <a:endParaRPr lang="en-GB" sz="3200" dirty="0"/>
          </a:p>
        </p:txBody>
      </p:sp>
      <p:pic>
        <p:nvPicPr>
          <p:cNvPr id="4" name="Image 3">
            <a:extLst>
              <a:ext uri="{FF2B5EF4-FFF2-40B4-BE49-F238E27FC236}">
                <a16:creationId xmlns:a16="http://schemas.microsoft.com/office/drawing/2014/main" id="{4F64BB23-26BC-D6A5-BD42-CB86ADFF9A8B}"/>
              </a:ext>
            </a:extLst>
          </p:cNvPr>
          <p:cNvPicPr>
            <a:picLocks noChangeAspect="1"/>
          </p:cNvPicPr>
          <p:nvPr/>
        </p:nvPicPr>
        <p:blipFill rotWithShape="1">
          <a:blip r:embed="rId3"/>
          <a:srcRect l="2585"/>
          <a:stretch/>
        </p:blipFill>
        <p:spPr>
          <a:xfrm>
            <a:off x="8397972" y="2374548"/>
            <a:ext cx="3761045" cy="2931864"/>
          </a:xfrm>
          <a:prstGeom prst="rect">
            <a:avLst/>
          </a:prstGeom>
        </p:spPr>
      </p:pic>
      <p:pic>
        <p:nvPicPr>
          <p:cNvPr id="5" name="Image 4">
            <a:extLst>
              <a:ext uri="{FF2B5EF4-FFF2-40B4-BE49-F238E27FC236}">
                <a16:creationId xmlns:a16="http://schemas.microsoft.com/office/drawing/2014/main" id="{0BF1AEB4-6B0D-06E2-4C36-B9EA46C58CEC}"/>
              </a:ext>
            </a:extLst>
          </p:cNvPr>
          <p:cNvPicPr>
            <a:picLocks noChangeAspect="1"/>
          </p:cNvPicPr>
          <p:nvPr/>
        </p:nvPicPr>
        <p:blipFill>
          <a:blip r:embed="rId4"/>
          <a:stretch>
            <a:fillRect/>
          </a:stretch>
        </p:blipFill>
        <p:spPr>
          <a:xfrm>
            <a:off x="8397970" y="803103"/>
            <a:ext cx="3761044" cy="1571445"/>
          </a:xfrm>
          <a:prstGeom prst="rect">
            <a:avLst/>
          </a:prstGeom>
        </p:spPr>
      </p:pic>
      <p:pic>
        <p:nvPicPr>
          <p:cNvPr id="6" name="Image 5">
            <a:extLst>
              <a:ext uri="{FF2B5EF4-FFF2-40B4-BE49-F238E27FC236}">
                <a16:creationId xmlns:a16="http://schemas.microsoft.com/office/drawing/2014/main" id="{2F965A42-EFD0-6E52-CEDF-7420246910A1}"/>
              </a:ext>
            </a:extLst>
          </p:cNvPr>
          <p:cNvPicPr>
            <a:picLocks noChangeAspect="1"/>
          </p:cNvPicPr>
          <p:nvPr/>
        </p:nvPicPr>
        <p:blipFill>
          <a:blip r:embed="rId5"/>
          <a:stretch>
            <a:fillRect/>
          </a:stretch>
        </p:blipFill>
        <p:spPr>
          <a:xfrm>
            <a:off x="8397973" y="4894931"/>
            <a:ext cx="3761044" cy="2093663"/>
          </a:xfrm>
          <a:prstGeom prst="rect">
            <a:avLst/>
          </a:prstGeom>
        </p:spPr>
      </p:pic>
      <p:graphicFrame>
        <p:nvGraphicFramePr>
          <p:cNvPr id="8" name="Diagramme 7">
            <a:extLst>
              <a:ext uri="{FF2B5EF4-FFF2-40B4-BE49-F238E27FC236}">
                <a16:creationId xmlns:a16="http://schemas.microsoft.com/office/drawing/2014/main" id="{C5160E81-940D-CB77-B24A-C736012A626F}"/>
              </a:ext>
            </a:extLst>
          </p:cNvPr>
          <p:cNvGraphicFramePr/>
          <p:nvPr/>
        </p:nvGraphicFramePr>
        <p:xfrm>
          <a:off x="466090" y="4694837"/>
          <a:ext cx="8128000" cy="229375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0643685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A557F6-1A13-58E4-276F-8921ACEC93AD}"/>
              </a:ext>
            </a:extLst>
          </p:cNvPr>
          <p:cNvSpPr>
            <a:spLocks noGrp="1"/>
          </p:cNvSpPr>
          <p:nvPr>
            <p:ph type="title"/>
          </p:nvPr>
        </p:nvSpPr>
        <p:spPr>
          <a:xfrm>
            <a:off x="304800" y="365125"/>
            <a:ext cx="5648960" cy="671195"/>
          </a:xfrm>
        </p:spPr>
        <p:txBody>
          <a:bodyPr>
            <a:noAutofit/>
          </a:bodyPr>
          <a:lstStyle/>
          <a:p>
            <a:r>
              <a:rPr lang="en-GB" b="1" i="1" dirty="0">
                <a:solidFill>
                  <a:srgbClr val="A22138"/>
                </a:solidFill>
                <a:latin typeface="Arial Narrow" panose="020B0606020202030204" pitchFamily="34" charset="0"/>
              </a:rPr>
              <a:t>Q&amp;A Session</a:t>
            </a:r>
          </a:p>
        </p:txBody>
      </p:sp>
      <p:sp>
        <p:nvSpPr>
          <p:cNvPr id="5" name="ZoneTexte 4">
            <a:extLst>
              <a:ext uri="{FF2B5EF4-FFF2-40B4-BE49-F238E27FC236}">
                <a16:creationId xmlns:a16="http://schemas.microsoft.com/office/drawing/2014/main" id="{DEAAF9C0-4A82-9984-57AC-676FD0763B32}"/>
              </a:ext>
            </a:extLst>
          </p:cNvPr>
          <p:cNvSpPr txBox="1"/>
          <p:nvPr/>
        </p:nvSpPr>
        <p:spPr>
          <a:xfrm>
            <a:off x="978835" y="2709881"/>
            <a:ext cx="6136640" cy="175432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Thank you for your Attention</a:t>
            </a:r>
          </a:p>
        </p:txBody>
      </p:sp>
      <p:pic>
        <p:nvPicPr>
          <p:cNvPr id="4" name="Picture 4">
            <a:extLst>
              <a:ext uri="{FF2B5EF4-FFF2-40B4-BE49-F238E27FC236}">
                <a16:creationId xmlns:a16="http://schemas.microsoft.com/office/drawing/2014/main" id="{30BCF1F6-5980-D23D-88EA-120EA4D32C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5475" y="1367719"/>
            <a:ext cx="4363915"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 name="Image 5">
            <a:extLst>
              <a:ext uri="{FF2B5EF4-FFF2-40B4-BE49-F238E27FC236}">
                <a16:creationId xmlns:a16="http://schemas.microsoft.com/office/drawing/2014/main" id="{93DC4A0A-6C8D-82B2-1AAF-D6EB406003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0300" y="2216266"/>
            <a:ext cx="1932388" cy="1932388"/>
          </a:xfrm>
          <a:prstGeom prst="rect">
            <a:avLst/>
          </a:prstGeom>
        </p:spPr>
      </p:pic>
    </p:spTree>
    <p:extLst>
      <p:ext uri="{BB962C8B-B14F-4D97-AF65-F5344CB8AC3E}">
        <p14:creationId xmlns:p14="http://schemas.microsoft.com/office/powerpoint/2010/main" val="1751009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C902E0-F2F3-15FF-46BC-4087B87D5219}"/>
              </a:ext>
            </a:extLst>
          </p:cNvPr>
          <p:cNvSpPr>
            <a:spLocks noGrp="1"/>
          </p:cNvSpPr>
          <p:nvPr>
            <p:ph type="title"/>
          </p:nvPr>
        </p:nvSpPr>
        <p:spPr>
          <a:xfrm>
            <a:off x="399288" y="18255"/>
            <a:ext cx="10515600" cy="1325563"/>
          </a:xfrm>
        </p:spPr>
        <p:txBody>
          <a:bodyPr/>
          <a:lstStyle/>
          <a:p>
            <a:r>
              <a:rPr lang="fr-FR" sz="3200" b="1" i="1" dirty="0">
                <a:solidFill>
                  <a:srgbClr val="A22138"/>
                </a:solidFill>
                <a:latin typeface="Arial Narrow" panose="020B0606020202030204" pitchFamily="34" charset="0"/>
              </a:rPr>
              <a:t>Situation de la CEEAC vis-à-vis des 100 et 500 meilleure entreprise du monde et de l’Afrique</a:t>
            </a:r>
            <a:endParaRPr lang="en-US" sz="3200" b="1" i="1" dirty="0">
              <a:solidFill>
                <a:srgbClr val="A22138"/>
              </a:solidFill>
              <a:latin typeface="Arial Narrow" panose="020B0606020202030204" pitchFamily="34" charset="0"/>
            </a:endParaRPr>
          </a:p>
        </p:txBody>
      </p:sp>
      <p:sp>
        <p:nvSpPr>
          <p:cNvPr id="3" name="Espace réservé du contenu 2">
            <a:extLst>
              <a:ext uri="{FF2B5EF4-FFF2-40B4-BE49-F238E27FC236}">
                <a16:creationId xmlns:a16="http://schemas.microsoft.com/office/drawing/2014/main" id="{A23EADC8-4AFD-C7F1-8042-02A54AB65555}"/>
              </a:ext>
            </a:extLst>
          </p:cNvPr>
          <p:cNvSpPr>
            <a:spLocks noGrp="1"/>
          </p:cNvSpPr>
          <p:nvPr>
            <p:ph idx="1"/>
          </p:nvPr>
        </p:nvSpPr>
        <p:spPr>
          <a:xfrm>
            <a:off x="463296" y="1587881"/>
            <a:ext cx="10515600" cy="4351338"/>
          </a:xfrm>
        </p:spPr>
        <p:txBody>
          <a:bodyPr/>
          <a:lstStyle/>
          <a:p>
            <a:pPr algn="just">
              <a:buFont typeface="Wingdings" panose="05000000000000000000" pitchFamily="2" charset="2"/>
              <a:buChar char="Ø"/>
            </a:pPr>
            <a:r>
              <a:rPr lang="fr-FR" dirty="0">
                <a:latin typeface="Arial Narrow" panose="020B0606020202030204" pitchFamily="34" charset="0"/>
              </a:rPr>
              <a:t>Selon le rapport « FORTUNE 500 » 2022, </a:t>
            </a:r>
            <a:r>
              <a:rPr lang="fr-FR" b="1" i="1" dirty="0">
                <a:latin typeface="Arial Narrow" panose="020B0606020202030204" pitchFamily="34" charset="0"/>
              </a:rPr>
              <a:t>aucune entreprise de la CEEAC n’est classée parmi les 500 meilleurs entreprises au monde de même qu’en Afrique en général.</a:t>
            </a:r>
          </a:p>
          <a:p>
            <a:pPr algn="just">
              <a:buFont typeface="Wingdings" panose="05000000000000000000" pitchFamily="2" charset="2"/>
              <a:buChar char="Ø"/>
            </a:pPr>
            <a:r>
              <a:rPr lang="fr-FR" dirty="0">
                <a:latin typeface="Arial Narrow" panose="020B0606020202030204" pitchFamily="34" charset="0"/>
              </a:rPr>
              <a:t>D’après le rapport du journal jeune Afrique sur le classement des 500 meilleur entreprise Africaine, </a:t>
            </a:r>
            <a:r>
              <a:rPr lang="fr-FR" b="1" i="1" dirty="0">
                <a:latin typeface="Arial Narrow" panose="020B0606020202030204" pitchFamily="34" charset="0"/>
              </a:rPr>
              <a:t>seul l’entreprise « </a:t>
            </a:r>
            <a:r>
              <a:rPr lang="fr-FR" b="1" i="1" dirty="0" err="1">
                <a:latin typeface="Arial Narrow" panose="020B0606020202030204" pitchFamily="34" charset="0"/>
              </a:rPr>
              <a:t>Sociedade</a:t>
            </a:r>
            <a:r>
              <a:rPr lang="fr-FR" b="1" i="1" dirty="0">
                <a:latin typeface="Arial Narrow" panose="020B0606020202030204" pitchFamily="34" charset="0"/>
              </a:rPr>
              <a:t> </a:t>
            </a:r>
            <a:r>
              <a:rPr lang="fr-FR" b="1" i="1" dirty="0" err="1">
                <a:latin typeface="Arial Narrow" panose="020B0606020202030204" pitchFamily="34" charset="0"/>
              </a:rPr>
              <a:t>Nacional</a:t>
            </a:r>
            <a:r>
              <a:rPr lang="fr-FR" b="1" i="1" dirty="0">
                <a:latin typeface="Arial Narrow" panose="020B0606020202030204" pitchFamily="34" charset="0"/>
              </a:rPr>
              <a:t> de </a:t>
            </a:r>
            <a:r>
              <a:rPr lang="fr-FR" b="1" i="1" dirty="0" err="1">
                <a:latin typeface="Arial Narrow" panose="020B0606020202030204" pitchFamily="34" charset="0"/>
              </a:rPr>
              <a:t>combustiveis</a:t>
            </a:r>
            <a:r>
              <a:rPr lang="fr-FR" b="1" i="1" dirty="0">
                <a:latin typeface="Arial Narrow" panose="020B0606020202030204" pitchFamily="34" charset="0"/>
              </a:rPr>
              <a:t> de Angola » est classé parmi les 10 premier occupant la 7</a:t>
            </a:r>
            <a:r>
              <a:rPr lang="fr-FR" b="1" i="1" baseline="30000" dirty="0">
                <a:latin typeface="Arial Narrow" panose="020B0606020202030204" pitchFamily="34" charset="0"/>
              </a:rPr>
              <a:t>ième</a:t>
            </a:r>
            <a:r>
              <a:rPr lang="fr-FR" b="1" i="1" dirty="0">
                <a:latin typeface="Arial Narrow" panose="020B0606020202030204" pitchFamily="34" charset="0"/>
              </a:rPr>
              <a:t> place et on retrouve plus loin l’entreprise « KIBALI BOLD MINE » de la RDC occupant la 97</a:t>
            </a:r>
            <a:r>
              <a:rPr lang="fr-FR" b="1" i="1" baseline="30000" dirty="0">
                <a:latin typeface="Arial Narrow" panose="020B0606020202030204" pitchFamily="34" charset="0"/>
              </a:rPr>
              <a:t>ième</a:t>
            </a:r>
            <a:r>
              <a:rPr lang="fr-FR" b="1" i="1" dirty="0">
                <a:latin typeface="Arial Narrow" panose="020B0606020202030204" pitchFamily="34" charset="0"/>
              </a:rPr>
              <a:t> place</a:t>
            </a:r>
            <a:r>
              <a:rPr lang="fr-FR" dirty="0">
                <a:latin typeface="Arial Narrow" panose="020B0606020202030204" pitchFamily="34" charset="0"/>
              </a:rPr>
              <a:t>. Comparativement aux entreprises comme «</a:t>
            </a:r>
            <a:r>
              <a:rPr lang="fr-FR" b="1" dirty="0">
                <a:latin typeface="Arial Narrow" panose="020B0606020202030204" pitchFamily="34" charset="0"/>
              </a:rPr>
              <a:t> SONATRACH</a:t>
            </a:r>
            <a:r>
              <a:rPr lang="fr-FR" dirty="0">
                <a:latin typeface="Arial Narrow" panose="020B0606020202030204" pitchFamily="34" charset="0"/>
              </a:rPr>
              <a:t> » de </a:t>
            </a:r>
            <a:r>
              <a:rPr lang="fr-FR" b="1" i="1" dirty="0">
                <a:latin typeface="Arial Narrow" panose="020B0606020202030204" pitchFamily="34" charset="0"/>
              </a:rPr>
              <a:t>l’Algérie à la 1</a:t>
            </a:r>
            <a:r>
              <a:rPr lang="fr-FR" b="1" i="1" baseline="30000" dirty="0">
                <a:latin typeface="Arial Narrow" panose="020B0606020202030204" pitchFamily="34" charset="0"/>
              </a:rPr>
              <a:t>ière</a:t>
            </a:r>
            <a:r>
              <a:rPr lang="fr-FR" b="1" i="1" dirty="0">
                <a:latin typeface="Arial Narrow" panose="020B0606020202030204" pitchFamily="34" charset="0"/>
              </a:rPr>
              <a:t> place du classement et les autres pays d’Afrique</a:t>
            </a:r>
            <a:r>
              <a:rPr lang="fr-FR" dirty="0">
                <a:latin typeface="Arial Narrow" panose="020B0606020202030204" pitchFamily="34" charset="0"/>
              </a:rPr>
              <a:t>. </a:t>
            </a:r>
          </a:p>
          <a:p>
            <a:endParaRPr lang="en-US" dirty="0"/>
          </a:p>
        </p:txBody>
      </p:sp>
    </p:spTree>
    <p:extLst>
      <p:ext uri="{BB962C8B-B14F-4D97-AF65-F5344CB8AC3E}">
        <p14:creationId xmlns:p14="http://schemas.microsoft.com/office/powerpoint/2010/main" val="3053606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B947E4-BA0A-FCFD-CE94-C92DD2D63C7C}"/>
              </a:ext>
            </a:extLst>
          </p:cNvPr>
          <p:cNvSpPr>
            <a:spLocks noGrp="1"/>
          </p:cNvSpPr>
          <p:nvPr>
            <p:ph type="title"/>
          </p:nvPr>
        </p:nvSpPr>
        <p:spPr>
          <a:xfrm>
            <a:off x="0" y="337819"/>
            <a:ext cx="6416040" cy="686435"/>
          </a:xfrm>
        </p:spPr>
        <p:txBody>
          <a:bodyPr>
            <a:normAutofit fontScale="90000"/>
          </a:bodyPr>
          <a:lstStyle/>
          <a:p>
            <a:endParaRPr lang="en-GB" dirty="0"/>
          </a:p>
        </p:txBody>
      </p:sp>
      <p:pic>
        <p:nvPicPr>
          <p:cNvPr id="5" name="Espace réservé du contenu 4">
            <a:extLst>
              <a:ext uri="{FF2B5EF4-FFF2-40B4-BE49-F238E27FC236}">
                <a16:creationId xmlns:a16="http://schemas.microsoft.com/office/drawing/2014/main" id="{3D3DCA86-6010-0277-4D05-79B494E5D0D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91487"/>
            <a:ext cx="12192000" cy="7240973"/>
          </a:xfrm>
        </p:spPr>
      </p:pic>
    </p:spTree>
    <p:extLst>
      <p:ext uri="{BB962C8B-B14F-4D97-AF65-F5344CB8AC3E}">
        <p14:creationId xmlns:p14="http://schemas.microsoft.com/office/powerpoint/2010/main" val="41747686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15C65-0FBF-E5DB-0F5D-AE5DB4C82E3A}"/>
            </a:ext>
          </a:extLst>
        </p:cNvPr>
        <p:cNvGrpSpPr/>
        <p:nvPr/>
      </p:nvGrpSpPr>
      <p:grpSpPr>
        <a:xfrm>
          <a:off x="0" y="0"/>
          <a:ext cx="0" cy="0"/>
          <a:chOff x="0" y="0"/>
          <a:chExt cx="0" cy="0"/>
        </a:xfrm>
      </p:grpSpPr>
      <p:sp>
        <p:nvSpPr>
          <p:cNvPr id="94211" name="Text Box 7">
            <a:extLst>
              <a:ext uri="{FF2B5EF4-FFF2-40B4-BE49-F238E27FC236}">
                <a16:creationId xmlns:a16="http://schemas.microsoft.com/office/drawing/2014/main" id="{77947537-D880-3128-4DEE-EA2235D616B1}"/>
              </a:ext>
            </a:extLst>
          </p:cNvPr>
          <p:cNvSpPr txBox="1">
            <a:spLocks noChangeArrowheads="1"/>
          </p:cNvSpPr>
          <p:nvPr/>
        </p:nvSpPr>
        <p:spPr bwMode="auto">
          <a:xfrm>
            <a:off x="2914465" y="787520"/>
            <a:ext cx="8680127"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b="1">
                <a:solidFill>
                  <a:schemeClr val="tx1"/>
                </a:solidFill>
                <a:latin typeface="Arial" pitchFamily="34" charset="0"/>
                <a:cs typeface="Times New Roman" pitchFamily="18" charset="0"/>
              </a:defRPr>
            </a:lvl1pPr>
            <a:lvl2pPr marL="742950" indent="-285750" eaLnBrk="0" hangingPunct="0">
              <a:defRPr sz="1000" b="1">
                <a:solidFill>
                  <a:schemeClr val="tx1"/>
                </a:solidFill>
                <a:latin typeface="Arial" pitchFamily="34" charset="0"/>
                <a:cs typeface="Times New Roman" pitchFamily="18" charset="0"/>
              </a:defRPr>
            </a:lvl2pPr>
            <a:lvl3pPr marL="1143000" indent="-228600" eaLnBrk="0" hangingPunct="0">
              <a:defRPr sz="1000" b="1">
                <a:solidFill>
                  <a:schemeClr val="tx1"/>
                </a:solidFill>
                <a:latin typeface="Arial" pitchFamily="34" charset="0"/>
                <a:cs typeface="Times New Roman" pitchFamily="18" charset="0"/>
              </a:defRPr>
            </a:lvl3pPr>
            <a:lvl4pPr marL="1600200" indent="-228600" eaLnBrk="0" hangingPunct="0">
              <a:defRPr sz="1000" b="1">
                <a:solidFill>
                  <a:schemeClr val="tx1"/>
                </a:solidFill>
                <a:latin typeface="Arial" pitchFamily="34" charset="0"/>
                <a:cs typeface="Times New Roman" pitchFamily="18" charset="0"/>
              </a:defRPr>
            </a:lvl4pPr>
            <a:lvl5pPr marL="2057400" indent="-228600" eaLnBrk="0" hangingPunct="0">
              <a:defRPr sz="1000" b="1">
                <a:solidFill>
                  <a:schemeClr val="tx1"/>
                </a:solidFill>
                <a:latin typeface="Arial" pitchFamily="34" charset="0"/>
                <a:cs typeface="Times New Roman" pitchFamily="18" charset="0"/>
              </a:defRPr>
            </a:lvl5pPr>
            <a:lvl6pPr marL="2514600" indent="-228600" eaLnBrk="0" fontAlgn="base" hangingPunct="0">
              <a:spcBef>
                <a:spcPct val="0"/>
              </a:spcBef>
              <a:spcAft>
                <a:spcPct val="50000"/>
              </a:spcAft>
              <a:defRPr sz="1000" b="1">
                <a:solidFill>
                  <a:schemeClr val="tx1"/>
                </a:solidFill>
                <a:latin typeface="Arial" pitchFamily="34" charset="0"/>
                <a:cs typeface="Times New Roman" pitchFamily="18" charset="0"/>
              </a:defRPr>
            </a:lvl6pPr>
            <a:lvl7pPr marL="2971800" indent="-228600" eaLnBrk="0" fontAlgn="base" hangingPunct="0">
              <a:spcBef>
                <a:spcPct val="0"/>
              </a:spcBef>
              <a:spcAft>
                <a:spcPct val="50000"/>
              </a:spcAft>
              <a:defRPr sz="1000" b="1">
                <a:solidFill>
                  <a:schemeClr val="tx1"/>
                </a:solidFill>
                <a:latin typeface="Arial" pitchFamily="34" charset="0"/>
                <a:cs typeface="Times New Roman" pitchFamily="18" charset="0"/>
              </a:defRPr>
            </a:lvl7pPr>
            <a:lvl8pPr marL="3429000" indent="-228600" eaLnBrk="0" fontAlgn="base" hangingPunct="0">
              <a:spcBef>
                <a:spcPct val="0"/>
              </a:spcBef>
              <a:spcAft>
                <a:spcPct val="50000"/>
              </a:spcAft>
              <a:defRPr sz="1000" b="1">
                <a:solidFill>
                  <a:schemeClr val="tx1"/>
                </a:solidFill>
                <a:latin typeface="Arial" pitchFamily="34" charset="0"/>
                <a:cs typeface="Times New Roman" pitchFamily="18" charset="0"/>
              </a:defRPr>
            </a:lvl8pPr>
            <a:lvl9pPr marL="3886200" indent="-228600" eaLnBrk="0" fontAlgn="base" hangingPunct="0">
              <a:spcBef>
                <a:spcPct val="0"/>
              </a:spcBef>
              <a:spcAft>
                <a:spcPct val="50000"/>
              </a:spcAft>
              <a:defRPr sz="1000" b="1">
                <a:solidFill>
                  <a:schemeClr val="tx1"/>
                </a:solidFill>
                <a:latin typeface="Arial" pitchFamily="34" charset="0"/>
                <a:cs typeface="Times New Roman" pitchFamily="18" charset="0"/>
              </a:defRPr>
            </a:lvl9pPr>
          </a:lstStyle>
          <a:p>
            <a:pPr marL="0" marR="0" lvl="0" indent="0" algn="l" defTabSz="457200" rtl="0" eaLnBrk="0" fontAlgn="base" latinLnBrk="0" hangingPunct="0">
              <a:lnSpc>
                <a:spcPct val="80000"/>
              </a:lnSpc>
              <a:spcBef>
                <a:spcPct val="50000"/>
              </a:spcBef>
              <a:spcAft>
                <a:spcPct val="50000"/>
              </a:spcAft>
              <a:buClrTx/>
              <a:buSzTx/>
              <a:buFontTx/>
              <a:buNone/>
              <a:tabLst/>
              <a:defRPr/>
            </a:pPr>
            <a:r>
              <a:rPr kumimoji="0" lang="fr-FR" sz="1800" b="1" i="1" u="none" strike="noStrike" kern="1200" cap="none" spc="0" normalizeH="0" baseline="0" noProof="0" dirty="0" err="1">
                <a:ln>
                  <a:noFill/>
                </a:ln>
                <a:solidFill>
                  <a:srgbClr val="A22138"/>
                </a:solidFill>
                <a:effectLst/>
                <a:uLnTx/>
                <a:uFillTx/>
                <a:latin typeface="Arial Narrow" panose="020B0606020202030204" pitchFamily="34" charset="0"/>
                <a:ea typeface="+mn-ea"/>
                <a:cs typeface="Times New Roman" pitchFamily="18" charset="0"/>
              </a:rPr>
              <a:t>Evolutionary</a:t>
            </a:r>
            <a:r>
              <a:rPr kumimoji="0" lang="fr-FR" sz="1800" b="1" i="1" u="none" strike="noStrike" kern="1200" cap="none" spc="0" normalizeH="0" baseline="0" noProof="0" dirty="0">
                <a:ln>
                  <a:noFill/>
                </a:ln>
                <a:solidFill>
                  <a:srgbClr val="A22138"/>
                </a:solidFill>
                <a:effectLst/>
                <a:uLnTx/>
                <a:uFillTx/>
                <a:latin typeface="Arial Narrow" panose="020B0606020202030204" pitchFamily="34" charset="0"/>
                <a:ea typeface="+mn-ea"/>
                <a:cs typeface="Times New Roman" pitchFamily="18" charset="0"/>
              </a:rPr>
              <a:t> </a:t>
            </a:r>
            <a:r>
              <a:rPr kumimoji="0" lang="en-US" sz="1800" b="1" i="1" u="none" strike="noStrike" kern="1200" cap="none" spc="0" normalizeH="0" baseline="0" dirty="0">
                <a:ln>
                  <a:noFill/>
                </a:ln>
                <a:solidFill>
                  <a:srgbClr val="A22138"/>
                </a:solidFill>
                <a:effectLst/>
                <a:uLnTx/>
                <a:uFillTx/>
                <a:latin typeface="Arial Narrow" panose="020B0606020202030204" pitchFamily="34" charset="0"/>
                <a:ea typeface="+mn-ea"/>
                <a:cs typeface="Times New Roman" pitchFamily="18" charset="0"/>
              </a:rPr>
              <a:t>strategies</a:t>
            </a:r>
            <a:r>
              <a:rPr kumimoji="0" lang="fr-FR" sz="1800" b="1" i="1" u="none" strike="noStrike" kern="1200" cap="none" spc="0" normalizeH="0" baseline="0" noProof="0" dirty="0">
                <a:ln>
                  <a:noFill/>
                </a:ln>
                <a:solidFill>
                  <a:srgbClr val="A22138"/>
                </a:solidFill>
                <a:effectLst/>
                <a:uLnTx/>
                <a:uFillTx/>
                <a:latin typeface="Arial Narrow" panose="020B0606020202030204" pitchFamily="34" charset="0"/>
                <a:ea typeface="+mn-ea"/>
                <a:cs typeface="Times New Roman" pitchFamily="18" charset="0"/>
              </a:rPr>
              <a:t> for formalisation &amp; </a:t>
            </a:r>
            <a:r>
              <a:rPr kumimoji="0" lang="en-US" sz="1800" b="1" i="1" u="none" strike="noStrike" kern="1200" cap="none" spc="0" normalizeH="0" baseline="0" noProof="0" dirty="0">
                <a:ln>
                  <a:noFill/>
                </a:ln>
                <a:solidFill>
                  <a:srgbClr val="A22138"/>
                </a:solidFill>
                <a:effectLst/>
                <a:uLnTx/>
                <a:uFillTx/>
                <a:latin typeface="Arial Narrow" panose="020B0606020202030204" pitchFamily="34" charset="0"/>
                <a:ea typeface="+mn-ea"/>
                <a:cs typeface="Times New Roman" pitchFamily="18" charset="0"/>
              </a:rPr>
              <a:t>adaptive investment (SEZ new Generation) </a:t>
            </a:r>
            <a:endParaRPr kumimoji="0" lang="fr-FR" sz="1800" b="1" i="1" u="none" strike="noStrike" kern="1200" cap="none" spc="0" normalizeH="0" baseline="0" noProof="0" dirty="0">
              <a:ln>
                <a:noFill/>
              </a:ln>
              <a:solidFill>
                <a:srgbClr val="A22138"/>
              </a:solidFill>
              <a:effectLst/>
              <a:uLnTx/>
              <a:uFillTx/>
              <a:latin typeface="Arial Narrow" panose="020B0606020202030204" pitchFamily="34" charset="0"/>
              <a:ea typeface="+mn-ea"/>
              <a:cs typeface="Times New Roman" pitchFamily="18" charset="0"/>
            </a:endParaRPr>
          </a:p>
        </p:txBody>
      </p:sp>
      <p:sp>
        <p:nvSpPr>
          <p:cNvPr id="94215" name="Textfeld 32">
            <a:extLst>
              <a:ext uri="{FF2B5EF4-FFF2-40B4-BE49-F238E27FC236}">
                <a16:creationId xmlns:a16="http://schemas.microsoft.com/office/drawing/2014/main" id="{48BE38A6-69AE-2B20-94D5-429F6594641F}"/>
              </a:ext>
            </a:extLst>
          </p:cNvPr>
          <p:cNvSpPr txBox="1">
            <a:spLocks noChangeArrowheads="1"/>
          </p:cNvSpPr>
          <p:nvPr/>
        </p:nvSpPr>
        <p:spPr bwMode="auto">
          <a:xfrm>
            <a:off x="1106980" y="621440"/>
            <a:ext cx="931311"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b="1">
                <a:solidFill>
                  <a:schemeClr val="tx1"/>
                </a:solidFill>
                <a:latin typeface="Arial" pitchFamily="34" charset="0"/>
                <a:cs typeface="Times New Roman" pitchFamily="18" charset="0"/>
              </a:defRPr>
            </a:lvl1pPr>
            <a:lvl2pPr marL="742950" indent="-285750" eaLnBrk="0" hangingPunct="0">
              <a:defRPr sz="1000" b="1">
                <a:solidFill>
                  <a:schemeClr val="tx1"/>
                </a:solidFill>
                <a:latin typeface="Arial" pitchFamily="34" charset="0"/>
                <a:cs typeface="Times New Roman" pitchFamily="18" charset="0"/>
              </a:defRPr>
            </a:lvl2pPr>
            <a:lvl3pPr marL="1143000" indent="-228600" eaLnBrk="0" hangingPunct="0">
              <a:defRPr sz="1000" b="1">
                <a:solidFill>
                  <a:schemeClr val="tx1"/>
                </a:solidFill>
                <a:latin typeface="Arial" pitchFamily="34" charset="0"/>
                <a:cs typeface="Times New Roman" pitchFamily="18" charset="0"/>
              </a:defRPr>
            </a:lvl3pPr>
            <a:lvl4pPr marL="1600200" indent="-228600" eaLnBrk="0" hangingPunct="0">
              <a:defRPr sz="1000" b="1">
                <a:solidFill>
                  <a:schemeClr val="tx1"/>
                </a:solidFill>
                <a:latin typeface="Arial" pitchFamily="34" charset="0"/>
                <a:cs typeface="Times New Roman" pitchFamily="18" charset="0"/>
              </a:defRPr>
            </a:lvl4pPr>
            <a:lvl5pPr marL="2057400" indent="-228600" eaLnBrk="0" hangingPunct="0">
              <a:defRPr sz="1000" b="1">
                <a:solidFill>
                  <a:schemeClr val="tx1"/>
                </a:solidFill>
                <a:latin typeface="Arial" pitchFamily="34" charset="0"/>
                <a:cs typeface="Times New Roman" pitchFamily="18" charset="0"/>
              </a:defRPr>
            </a:lvl5pPr>
            <a:lvl6pPr marL="2514600" indent="-228600" eaLnBrk="0" fontAlgn="base" hangingPunct="0">
              <a:spcBef>
                <a:spcPct val="0"/>
              </a:spcBef>
              <a:spcAft>
                <a:spcPct val="50000"/>
              </a:spcAft>
              <a:defRPr sz="1000" b="1">
                <a:solidFill>
                  <a:schemeClr val="tx1"/>
                </a:solidFill>
                <a:latin typeface="Arial" pitchFamily="34" charset="0"/>
                <a:cs typeface="Times New Roman" pitchFamily="18" charset="0"/>
              </a:defRPr>
            </a:lvl6pPr>
            <a:lvl7pPr marL="2971800" indent="-228600" eaLnBrk="0" fontAlgn="base" hangingPunct="0">
              <a:spcBef>
                <a:spcPct val="0"/>
              </a:spcBef>
              <a:spcAft>
                <a:spcPct val="50000"/>
              </a:spcAft>
              <a:defRPr sz="1000" b="1">
                <a:solidFill>
                  <a:schemeClr val="tx1"/>
                </a:solidFill>
                <a:latin typeface="Arial" pitchFamily="34" charset="0"/>
                <a:cs typeface="Times New Roman" pitchFamily="18" charset="0"/>
              </a:defRPr>
            </a:lvl7pPr>
            <a:lvl8pPr marL="3429000" indent="-228600" eaLnBrk="0" fontAlgn="base" hangingPunct="0">
              <a:spcBef>
                <a:spcPct val="0"/>
              </a:spcBef>
              <a:spcAft>
                <a:spcPct val="50000"/>
              </a:spcAft>
              <a:defRPr sz="1000" b="1">
                <a:solidFill>
                  <a:schemeClr val="tx1"/>
                </a:solidFill>
                <a:latin typeface="Arial" pitchFamily="34" charset="0"/>
                <a:cs typeface="Times New Roman" pitchFamily="18" charset="0"/>
              </a:defRPr>
            </a:lvl8pPr>
            <a:lvl9pPr marL="3886200" indent="-228600" eaLnBrk="0" fontAlgn="base" hangingPunct="0">
              <a:spcBef>
                <a:spcPct val="0"/>
              </a:spcBef>
              <a:spcAft>
                <a:spcPct val="50000"/>
              </a:spcAft>
              <a:defRPr sz="1000" b="1">
                <a:solidFill>
                  <a:schemeClr val="tx1"/>
                </a:solidFill>
                <a:latin typeface="Arial" pitchFamily="34" charset="0"/>
                <a:cs typeface="Times New Roman" pitchFamily="18" charset="0"/>
              </a:defRPr>
            </a:lvl9pPr>
          </a:lstStyle>
          <a:p>
            <a:pPr marL="0" marR="0" lvl="0" indent="0" algn="l" defTabSz="457200" rtl="0" eaLnBrk="0" fontAlgn="base" latinLnBrk="0" hangingPunct="0">
              <a:lnSpc>
                <a:spcPct val="80000"/>
              </a:lnSpc>
              <a:spcBef>
                <a:spcPct val="0"/>
              </a:spcBef>
              <a:spcAft>
                <a:spcPct val="500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Times New Roman" pitchFamily="18" charset="0"/>
              </a:rPr>
              <a:t>Upgrade Intensity </a:t>
            </a:r>
          </a:p>
        </p:txBody>
      </p:sp>
      <p:grpSp>
        <p:nvGrpSpPr>
          <p:cNvPr id="7" name="Groupe 6">
            <a:extLst>
              <a:ext uri="{FF2B5EF4-FFF2-40B4-BE49-F238E27FC236}">
                <a16:creationId xmlns:a16="http://schemas.microsoft.com/office/drawing/2014/main" id="{09C800AE-9EBB-92D7-40C2-061D1FCBE5D9}"/>
              </a:ext>
            </a:extLst>
          </p:cNvPr>
          <p:cNvGrpSpPr/>
          <p:nvPr/>
        </p:nvGrpSpPr>
        <p:grpSpPr>
          <a:xfrm>
            <a:off x="1" y="640920"/>
            <a:ext cx="12939724" cy="5634559"/>
            <a:chOff x="885378" y="738889"/>
            <a:chExt cx="10317771" cy="5634559"/>
          </a:xfrm>
        </p:grpSpPr>
        <p:sp>
          <p:nvSpPr>
            <p:cNvPr id="29" name="Rechteck 28">
              <a:extLst>
                <a:ext uri="{FF2B5EF4-FFF2-40B4-BE49-F238E27FC236}">
                  <a16:creationId xmlns:a16="http://schemas.microsoft.com/office/drawing/2014/main" id="{0CF43F9C-54C2-00D0-CC3D-F29ADB061181}"/>
                </a:ext>
              </a:extLst>
            </p:cNvPr>
            <p:cNvSpPr/>
            <p:nvPr/>
          </p:nvSpPr>
          <p:spPr>
            <a:xfrm>
              <a:off x="1093888" y="1978154"/>
              <a:ext cx="1300465" cy="3294049"/>
            </a:xfrm>
            <a:prstGeom prst="rect">
              <a:avLst/>
            </a:prstGeom>
            <a:solidFill>
              <a:srgbClr val="EAEAE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80000"/>
                </a:lnSpc>
                <a:spcBef>
                  <a:spcPct val="0"/>
                </a:spcBef>
                <a:spcAft>
                  <a:spcPct val="50000"/>
                </a:spcAft>
                <a:buClrTx/>
                <a:buSzTx/>
                <a:buFontTx/>
                <a:buNone/>
                <a:tabLst/>
                <a:defRPr/>
              </a:pPr>
              <a:endParaRPr kumimoji="0" lang="de-DE" sz="32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94212" name="Gruppieren 34">
              <a:extLst>
                <a:ext uri="{FF2B5EF4-FFF2-40B4-BE49-F238E27FC236}">
                  <a16:creationId xmlns:a16="http://schemas.microsoft.com/office/drawing/2014/main" id="{E5ECCE83-A26C-7AAB-03CA-86A0736CB6D3}"/>
                </a:ext>
              </a:extLst>
            </p:cNvPr>
            <p:cNvGrpSpPr>
              <a:grpSpLocks/>
            </p:cNvGrpSpPr>
            <p:nvPr/>
          </p:nvGrpSpPr>
          <p:grpSpPr bwMode="auto">
            <a:xfrm>
              <a:off x="885378" y="738889"/>
              <a:ext cx="10317771" cy="5634559"/>
              <a:chOff x="0" y="1600200"/>
              <a:chExt cx="9426575" cy="4953000"/>
            </a:xfrm>
          </p:grpSpPr>
          <p:grpSp>
            <p:nvGrpSpPr>
              <p:cNvPr id="94225" name="Group 35">
                <a:extLst>
                  <a:ext uri="{FF2B5EF4-FFF2-40B4-BE49-F238E27FC236}">
                    <a16:creationId xmlns:a16="http://schemas.microsoft.com/office/drawing/2014/main" id="{E0F205AD-BB48-4FB4-41C3-3878B9195673}"/>
                  </a:ext>
                </a:extLst>
              </p:cNvPr>
              <p:cNvGrpSpPr>
                <a:grpSpLocks/>
              </p:cNvGrpSpPr>
              <p:nvPr/>
            </p:nvGrpSpPr>
            <p:grpSpPr bwMode="auto">
              <a:xfrm>
                <a:off x="0" y="1600200"/>
                <a:ext cx="9426575" cy="4953000"/>
                <a:chOff x="0" y="1008"/>
                <a:chExt cx="5938" cy="3120"/>
              </a:xfrm>
            </p:grpSpPr>
            <p:sp>
              <p:nvSpPr>
                <p:cNvPr id="94227" name="Rectangle 33">
                  <a:extLst>
                    <a:ext uri="{FF2B5EF4-FFF2-40B4-BE49-F238E27FC236}">
                      <a16:creationId xmlns:a16="http://schemas.microsoft.com/office/drawing/2014/main" id="{56227B59-2330-D330-A1DE-5B6B990FB75D}"/>
                    </a:ext>
                  </a:extLst>
                </p:cNvPr>
                <p:cNvSpPr>
                  <a:spLocks noChangeArrowheads="1"/>
                </p:cNvSpPr>
                <p:nvPr/>
              </p:nvSpPr>
              <p:spPr bwMode="auto">
                <a:xfrm>
                  <a:off x="120" y="1296"/>
                  <a:ext cx="4920" cy="384"/>
                </a:xfrm>
                <a:prstGeom prst="rect">
                  <a:avLst/>
                </a:prstGeom>
                <a:solidFill>
                  <a:srgbClr val="CC0000"/>
                </a:solidFill>
                <a:ln w="9525">
                  <a:solidFill>
                    <a:schemeClr val="tx1"/>
                  </a:solidFill>
                  <a:miter lim="800000"/>
                  <a:headEnd/>
                  <a:tailEnd/>
                </a:ln>
              </p:spPr>
              <p:txBody>
                <a:bodyPr wrap="none" anchor="ctr"/>
                <a:lstStyle/>
                <a:p>
                  <a:pPr marL="0" marR="0" lvl="0" indent="0" algn="l" defTabSz="457200" rtl="0" eaLnBrk="0" fontAlgn="base" latinLnBrk="0" hangingPunct="0">
                    <a:lnSpc>
                      <a:spcPct val="80000"/>
                    </a:lnSpc>
                    <a:spcBef>
                      <a:spcPct val="0"/>
                    </a:spcBef>
                    <a:spcAft>
                      <a:spcPct val="5000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Narrow" panose="020B0606020202030204" pitchFamily="34" charset="0"/>
                    <a:ea typeface="+mn-ea"/>
                    <a:cs typeface="Times New Roman" pitchFamily="18" charset="0"/>
                  </a:endParaRPr>
                </a:p>
              </p:txBody>
            </p:sp>
            <p:sp>
              <p:nvSpPr>
                <p:cNvPr id="94228" name="Rectangle 32">
                  <a:extLst>
                    <a:ext uri="{FF2B5EF4-FFF2-40B4-BE49-F238E27FC236}">
                      <a16:creationId xmlns:a16="http://schemas.microsoft.com/office/drawing/2014/main" id="{5AB86BB5-F875-DBC7-2058-B03641A1726E}"/>
                    </a:ext>
                  </a:extLst>
                </p:cNvPr>
                <p:cNvSpPr>
                  <a:spLocks noChangeArrowheads="1"/>
                </p:cNvSpPr>
                <p:nvPr/>
              </p:nvSpPr>
              <p:spPr bwMode="auto">
                <a:xfrm>
                  <a:off x="864" y="1690"/>
                  <a:ext cx="4176" cy="1824"/>
                </a:xfrm>
                <a:prstGeom prst="rect">
                  <a:avLst/>
                </a:prstGeom>
                <a:solidFill>
                  <a:srgbClr val="FFFFCC"/>
                </a:solidFill>
                <a:ln w="9525">
                  <a:solidFill>
                    <a:schemeClr val="tx1"/>
                  </a:solidFill>
                  <a:miter lim="800000"/>
                  <a:headEnd/>
                  <a:tailEnd/>
                </a:ln>
              </p:spPr>
              <p:txBody>
                <a:bodyPr wrap="none" anchor="ctr"/>
                <a:lstStyle/>
                <a:p>
                  <a:pPr marL="0" marR="0" lvl="0" indent="0" algn="l" defTabSz="457200" rtl="0" eaLnBrk="0" fontAlgn="base" latinLnBrk="0" hangingPunct="0">
                    <a:lnSpc>
                      <a:spcPct val="80000"/>
                    </a:lnSpc>
                    <a:spcBef>
                      <a:spcPct val="0"/>
                    </a:spcBef>
                    <a:spcAft>
                      <a:spcPct val="5000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endParaRPr>
                </a:p>
              </p:txBody>
            </p:sp>
            <p:sp>
              <p:nvSpPr>
                <p:cNvPr id="94229" name="Line 3">
                  <a:extLst>
                    <a:ext uri="{FF2B5EF4-FFF2-40B4-BE49-F238E27FC236}">
                      <a16:creationId xmlns:a16="http://schemas.microsoft.com/office/drawing/2014/main" id="{1BED8FA5-EEE6-30FE-1869-6390BC4ADA72}"/>
                    </a:ext>
                  </a:extLst>
                </p:cNvPr>
                <p:cNvSpPr>
                  <a:spLocks noChangeShapeType="1"/>
                </p:cNvSpPr>
                <p:nvPr/>
              </p:nvSpPr>
              <p:spPr bwMode="auto">
                <a:xfrm flipV="1">
                  <a:off x="0" y="3579"/>
                  <a:ext cx="5376"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5000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endParaRPr>
                </a:p>
              </p:txBody>
            </p:sp>
            <p:sp>
              <p:nvSpPr>
                <p:cNvPr id="94230" name="Line 4">
                  <a:extLst>
                    <a:ext uri="{FF2B5EF4-FFF2-40B4-BE49-F238E27FC236}">
                      <a16:creationId xmlns:a16="http://schemas.microsoft.com/office/drawing/2014/main" id="{A27EB50B-889C-AEEA-CF79-29AD06E0E356}"/>
                    </a:ext>
                  </a:extLst>
                </p:cNvPr>
                <p:cNvSpPr>
                  <a:spLocks noChangeShapeType="1"/>
                </p:cNvSpPr>
                <p:nvPr/>
              </p:nvSpPr>
              <p:spPr bwMode="auto">
                <a:xfrm>
                  <a:off x="864" y="1008"/>
                  <a:ext cx="0" cy="3120"/>
                </a:xfrm>
                <a:prstGeom prst="line">
                  <a:avLst/>
                </a:prstGeom>
                <a:noFill/>
                <a:ln w="9525">
                  <a:solidFill>
                    <a:schemeClr val="tx1"/>
                  </a:solidFill>
                  <a:round/>
                  <a:headEnd type="triangle" w="lg" len="lg"/>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5000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endParaRPr>
                </a:p>
              </p:txBody>
            </p:sp>
            <p:sp>
              <p:nvSpPr>
                <p:cNvPr id="94231" name="Text Box 6">
                  <a:extLst>
                    <a:ext uri="{FF2B5EF4-FFF2-40B4-BE49-F238E27FC236}">
                      <a16:creationId xmlns:a16="http://schemas.microsoft.com/office/drawing/2014/main" id="{CB261D94-D5B3-566F-4C87-A44EE617357A}"/>
                    </a:ext>
                  </a:extLst>
                </p:cNvPr>
                <p:cNvSpPr txBox="1">
                  <a:spLocks noChangeArrowheads="1"/>
                </p:cNvSpPr>
                <p:nvPr/>
              </p:nvSpPr>
              <p:spPr bwMode="auto">
                <a:xfrm>
                  <a:off x="157" y="2552"/>
                  <a:ext cx="647"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b="1">
                      <a:solidFill>
                        <a:schemeClr val="tx1"/>
                      </a:solidFill>
                      <a:latin typeface="Arial" pitchFamily="34" charset="0"/>
                      <a:cs typeface="Times New Roman" pitchFamily="18" charset="0"/>
                    </a:defRPr>
                  </a:lvl1pPr>
                  <a:lvl2pPr marL="742950" indent="-285750" eaLnBrk="0" hangingPunct="0">
                    <a:defRPr sz="1000" b="1">
                      <a:solidFill>
                        <a:schemeClr val="tx1"/>
                      </a:solidFill>
                      <a:latin typeface="Arial" pitchFamily="34" charset="0"/>
                      <a:cs typeface="Times New Roman" pitchFamily="18" charset="0"/>
                    </a:defRPr>
                  </a:lvl2pPr>
                  <a:lvl3pPr marL="1143000" indent="-228600" eaLnBrk="0" hangingPunct="0">
                    <a:defRPr sz="1000" b="1">
                      <a:solidFill>
                        <a:schemeClr val="tx1"/>
                      </a:solidFill>
                      <a:latin typeface="Arial" pitchFamily="34" charset="0"/>
                      <a:cs typeface="Times New Roman" pitchFamily="18" charset="0"/>
                    </a:defRPr>
                  </a:lvl3pPr>
                  <a:lvl4pPr marL="1600200" indent="-228600" eaLnBrk="0" hangingPunct="0">
                    <a:defRPr sz="1000" b="1">
                      <a:solidFill>
                        <a:schemeClr val="tx1"/>
                      </a:solidFill>
                      <a:latin typeface="Arial" pitchFamily="34" charset="0"/>
                      <a:cs typeface="Times New Roman" pitchFamily="18" charset="0"/>
                    </a:defRPr>
                  </a:lvl4pPr>
                  <a:lvl5pPr marL="2057400" indent="-228600" eaLnBrk="0" hangingPunct="0">
                    <a:defRPr sz="1000" b="1">
                      <a:solidFill>
                        <a:schemeClr val="tx1"/>
                      </a:solidFill>
                      <a:latin typeface="Arial" pitchFamily="34" charset="0"/>
                      <a:cs typeface="Times New Roman" pitchFamily="18" charset="0"/>
                    </a:defRPr>
                  </a:lvl5pPr>
                  <a:lvl6pPr marL="2514600" indent="-228600" eaLnBrk="0" fontAlgn="base" hangingPunct="0">
                    <a:spcBef>
                      <a:spcPct val="0"/>
                    </a:spcBef>
                    <a:spcAft>
                      <a:spcPct val="50000"/>
                    </a:spcAft>
                    <a:defRPr sz="1000" b="1">
                      <a:solidFill>
                        <a:schemeClr val="tx1"/>
                      </a:solidFill>
                      <a:latin typeface="Arial" pitchFamily="34" charset="0"/>
                      <a:cs typeface="Times New Roman" pitchFamily="18" charset="0"/>
                    </a:defRPr>
                  </a:lvl6pPr>
                  <a:lvl7pPr marL="2971800" indent="-228600" eaLnBrk="0" fontAlgn="base" hangingPunct="0">
                    <a:spcBef>
                      <a:spcPct val="0"/>
                    </a:spcBef>
                    <a:spcAft>
                      <a:spcPct val="50000"/>
                    </a:spcAft>
                    <a:defRPr sz="1000" b="1">
                      <a:solidFill>
                        <a:schemeClr val="tx1"/>
                      </a:solidFill>
                      <a:latin typeface="Arial" pitchFamily="34" charset="0"/>
                      <a:cs typeface="Times New Roman" pitchFamily="18" charset="0"/>
                    </a:defRPr>
                  </a:lvl7pPr>
                  <a:lvl8pPr marL="3429000" indent="-228600" eaLnBrk="0" fontAlgn="base" hangingPunct="0">
                    <a:spcBef>
                      <a:spcPct val="0"/>
                    </a:spcBef>
                    <a:spcAft>
                      <a:spcPct val="50000"/>
                    </a:spcAft>
                    <a:defRPr sz="1000" b="1">
                      <a:solidFill>
                        <a:schemeClr val="tx1"/>
                      </a:solidFill>
                      <a:latin typeface="Arial" pitchFamily="34" charset="0"/>
                      <a:cs typeface="Times New Roman" pitchFamily="18" charset="0"/>
                    </a:defRPr>
                  </a:lvl8pPr>
                  <a:lvl9pPr marL="3886200" indent="-228600" eaLnBrk="0" fontAlgn="base" hangingPunct="0">
                    <a:spcBef>
                      <a:spcPct val="0"/>
                    </a:spcBef>
                    <a:spcAft>
                      <a:spcPct val="50000"/>
                    </a:spcAft>
                    <a:defRPr sz="1000" b="1">
                      <a:solidFill>
                        <a:schemeClr val="tx1"/>
                      </a:solidFill>
                      <a:latin typeface="Arial" pitchFamily="34" charset="0"/>
                      <a:cs typeface="Times New Roman" pitchFamily="18" charset="0"/>
                    </a:defRPr>
                  </a:lvl9pPr>
                </a:lstStyle>
                <a:p>
                  <a:pPr marL="0" marR="0" lvl="0" indent="0" algn="ctr" defTabSz="457200" rtl="0" eaLnBrk="0" fontAlgn="base" latinLnBrk="0" hangingPunct="0">
                    <a:lnSpc>
                      <a:spcPct val="80000"/>
                    </a:lnSpc>
                    <a:spcBef>
                      <a:spcPct val="50000"/>
                    </a:spcBef>
                    <a:spcAft>
                      <a:spcPct val="5000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rPr>
                    <a:t>NGO</a:t>
                  </a:r>
                  <a:br>
                    <a:rPr kumimoji="0" lang="en-US" sz="12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rPr>
                  </a:br>
                  <a:r>
                    <a:rPr kumimoji="0" lang="en-US" sz="12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rPr>
                    <a:t>Association</a:t>
                  </a:r>
                </a:p>
                <a:p>
                  <a:pPr marL="0" marR="0" lvl="0" indent="0" algn="ctr" defTabSz="457200" rtl="0" eaLnBrk="0" fontAlgn="base" latinLnBrk="0" hangingPunct="0">
                    <a:lnSpc>
                      <a:spcPct val="80000"/>
                    </a:lnSpc>
                    <a:spcBef>
                      <a:spcPct val="50000"/>
                    </a:spcBef>
                    <a:spcAft>
                      <a:spcPct val="5000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rPr>
                    <a:t>Survival Enterprise </a:t>
                  </a:r>
                </a:p>
              </p:txBody>
            </p:sp>
            <p:sp>
              <p:nvSpPr>
                <p:cNvPr id="94232" name="Line 8">
                  <a:extLst>
                    <a:ext uri="{FF2B5EF4-FFF2-40B4-BE49-F238E27FC236}">
                      <a16:creationId xmlns:a16="http://schemas.microsoft.com/office/drawing/2014/main" id="{E49B5D80-4D3C-EF9B-58D2-BFFADE1F0522}"/>
                    </a:ext>
                  </a:extLst>
                </p:cNvPr>
                <p:cNvSpPr>
                  <a:spLocks noChangeShapeType="1"/>
                </p:cNvSpPr>
                <p:nvPr/>
              </p:nvSpPr>
              <p:spPr bwMode="auto">
                <a:xfrm>
                  <a:off x="864" y="1680"/>
                  <a:ext cx="4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5000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endParaRPr>
                </a:p>
              </p:txBody>
            </p:sp>
            <p:sp>
              <p:nvSpPr>
                <p:cNvPr id="94233" name="Line 9">
                  <a:extLst>
                    <a:ext uri="{FF2B5EF4-FFF2-40B4-BE49-F238E27FC236}">
                      <a16:creationId xmlns:a16="http://schemas.microsoft.com/office/drawing/2014/main" id="{C61A6205-D11F-AFBC-62F8-51212767632E}"/>
                    </a:ext>
                  </a:extLst>
                </p:cNvPr>
                <p:cNvSpPr>
                  <a:spLocks noChangeShapeType="1"/>
                </p:cNvSpPr>
                <p:nvPr/>
              </p:nvSpPr>
              <p:spPr bwMode="auto">
                <a:xfrm>
                  <a:off x="864" y="1296"/>
                  <a:ext cx="41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5000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Narrow" panose="020B0606020202030204" pitchFamily="34" charset="0"/>
                    <a:ea typeface="+mn-ea"/>
                    <a:cs typeface="Times New Roman" pitchFamily="18" charset="0"/>
                  </a:endParaRPr>
                </a:p>
              </p:txBody>
            </p:sp>
            <p:sp>
              <p:nvSpPr>
                <p:cNvPr id="94234" name="Text Box 10">
                  <a:extLst>
                    <a:ext uri="{FF2B5EF4-FFF2-40B4-BE49-F238E27FC236}">
                      <a16:creationId xmlns:a16="http://schemas.microsoft.com/office/drawing/2014/main" id="{74DC7552-4F79-5814-AEC9-02A0A447E6CB}"/>
                    </a:ext>
                  </a:extLst>
                </p:cNvPr>
                <p:cNvSpPr txBox="1">
                  <a:spLocks noChangeArrowheads="1"/>
                </p:cNvSpPr>
                <p:nvPr/>
              </p:nvSpPr>
              <p:spPr bwMode="auto">
                <a:xfrm>
                  <a:off x="742" y="1419"/>
                  <a:ext cx="1105"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b="1">
                      <a:solidFill>
                        <a:schemeClr val="tx1"/>
                      </a:solidFill>
                      <a:latin typeface="Arial" pitchFamily="34" charset="0"/>
                      <a:cs typeface="Times New Roman" pitchFamily="18" charset="0"/>
                    </a:defRPr>
                  </a:lvl1pPr>
                  <a:lvl2pPr marL="742950" indent="-285750" eaLnBrk="0" hangingPunct="0">
                    <a:defRPr sz="1000" b="1">
                      <a:solidFill>
                        <a:schemeClr val="tx1"/>
                      </a:solidFill>
                      <a:latin typeface="Arial" pitchFamily="34" charset="0"/>
                      <a:cs typeface="Times New Roman" pitchFamily="18" charset="0"/>
                    </a:defRPr>
                  </a:lvl2pPr>
                  <a:lvl3pPr marL="1143000" indent="-228600" eaLnBrk="0" hangingPunct="0">
                    <a:defRPr sz="1000" b="1">
                      <a:solidFill>
                        <a:schemeClr val="tx1"/>
                      </a:solidFill>
                      <a:latin typeface="Arial" pitchFamily="34" charset="0"/>
                      <a:cs typeface="Times New Roman" pitchFamily="18" charset="0"/>
                    </a:defRPr>
                  </a:lvl3pPr>
                  <a:lvl4pPr marL="1600200" indent="-228600" eaLnBrk="0" hangingPunct="0">
                    <a:defRPr sz="1000" b="1">
                      <a:solidFill>
                        <a:schemeClr val="tx1"/>
                      </a:solidFill>
                      <a:latin typeface="Arial" pitchFamily="34" charset="0"/>
                      <a:cs typeface="Times New Roman" pitchFamily="18" charset="0"/>
                    </a:defRPr>
                  </a:lvl4pPr>
                  <a:lvl5pPr marL="2057400" indent="-228600" eaLnBrk="0" hangingPunct="0">
                    <a:defRPr sz="1000" b="1">
                      <a:solidFill>
                        <a:schemeClr val="tx1"/>
                      </a:solidFill>
                      <a:latin typeface="Arial" pitchFamily="34" charset="0"/>
                      <a:cs typeface="Times New Roman" pitchFamily="18" charset="0"/>
                    </a:defRPr>
                  </a:lvl5pPr>
                  <a:lvl6pPr marL="2514600" indent="-228600" eaLnBrk="0" fontAlgn="base" hangingPunct="0">
                    <a:spcBef>
                      <a:spcPct val="0"/>
                    </a:spcBef>
                    <a:spcAft>
                      <a:spcPct val="50000"/>
                    </a:spcAft>
                    <a:defRPr sz="1000" b="1">
                      <a:solidFill>
                        <a:schemeClr val="tx1"/>
                      </a:solidFill>
                      <a:latin typeface="Arial" pitchFamily="34" charset="0"/>
                      <a:cs typeface="Times New Roman" pitchFamily="18" charset="0"/>
                    </a:defRPr>
                  </a:lvl6pPr>
                  <a:lvl7pPr marL="2971800" indent="-228600" eaLnBrk="0" fontAlgn="base" hangingPunct="0">
                    <a:spcBef>
                      <a:spcPct val="0"/>
                    </a:spcBef>
                    <a:spcAft>
                      <a:spcPct val="50000"/>
                    </a:spcAft>
                    <a:defRPr sz="1000" b="1">
                      <a:solidFill>
                        <a:schemeClr val="tx1"/>
                      </a:solidFill>
                      <a:latin typeface="Arial" pitchFamily="34" charset="0"/>
                      <a:cs typeface="Times New Roman" pitchFamily="18" charset="0"/>
                    </a:defRPr>
                  </a:lvl7pPr>
                  <a:lvl8pPr marL="3429000" indent="-228600" eaLnBrk="0" fontAlgn="base" hangingPunct="0">
                    <a:spcBef>
                      <a:spcPct val="0"/>
                    </a:spcBef>
                    <a:spcAft>
                      <a:spcPct val="50000"/>
                    </a:spcAft>
                    <a:defRPr sz="1000" b="1">
                      <a:solidFill>
                        <a:schemeClr val="tx1"/>
                      </a:solidFill>
                      <a:latin typeface="Arial" pitchFamily="34" charset="0"/>
                      <a:cs typeface="Times New Roman" pitchFamily="18" charset="0"/>
                    </a:defRPr>
                  </a:lvl8pPr>
                  <a:lvl9pPr marL="3886200" indent="-228600" eaLnBrk="0" fontAlgn="base" hangingPunct="0">
                    <a:spcBef>
                      <a:spcPct val="0"/>
                    </a:spcBef>
                    <a:spcAft>
                      <a:spcPct val="50000"/>
                    </a:spcAft>
                    <a:defRPr sz="1000" b="1">
                      <a:solidFill>
                        <a:schemeClr val="tx1"/>
                      </a:solidFill>
                      <a:latin typeface="Arial" pitchFamily="34" charset="0"/>
                      <a:cs typeface="Times New Roman" pitchFamily="18" charset="0"/>
                    </a:defRPr>
                  </a:lvl9pPr>
                </a:lstStyle>
                <a:p>
                  <a:pPr marL="0" marR="0" lvl="0" indent="0" algn="ctr" defTabSz="457200" rtl="0" eaLnBrk="0" fontAlgn="base" latinLnBrk="0" hangingPunct="0">
                    <a:lnSpc>
                      <a:spcPct val="80000"/>
                    </a:lnSpc>
                    <a:spcBef>
                      <a:spcPct val="50000"/>
                    </a:spcBef>
                    <a:spcAft>
                      <a:spcPct val="5000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Times New Roman" pitchFamily="18" charset="0"/>
                    </a:rPr>
                    <a:t>Introduction </a:t>
                  </a:r>
                  <a:br>
                    <a:rPr kumimoji="0" lang="en-US" sz="14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Times New Roman" pitchFamily="18" charset="0"/>
                    </a:rPr>
                  </a:br>
                  <a:r>
                    <a:rPr kumimoji="0" lang="en-US" sz="14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Times New Roman" pitchFamily="18" charset="0"/>
                    </a:rPr>
                    <a:t>(Startup or Existence)</a:t>
                  </a:r>
                </a:p>
              </p:txBody>
            </p:sp>
            <p:sp>
              <p:nvSpPr>
                <p:cNvPr id="94235" name="Text Box 11">
                  <a:extLst>
                    <a:ext uri="{FF2B5EF4-FFF2-40B4-BE49-F238E27FC236}">
                      <a16:creationId xmlns:a16="http://schemas.microsoft.com/office/drawing/2014/main" id="{D9F3F6FA-A623-DAC3-AF25-8B152E7459BD}"/>
                    </a:ext>
                  </a:extLst>
                </p:cNvPr>
                <p:cNvSpPr txBox="1">
                  <a:spLocks noChangeArrowheads="1"/>
                </p:cNvSpPr>
                <p:nvPr/>
              </p:nvSpPr>
              <p:spPr bwMode="auto">
                <a:xfrm>
                  <a:off x="2112" y="1420"/>
                  <a:ext cx="67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b="1">
                      <a:solidFill>
                        <a:schemeClr val="tx1"/>
                      </a:solidFill>
                      <a:latin typeface="Arial" pitchFamily="34" charset="0"/>
                      <a:cs typeface="Times New Roman" pitchFamily="18" charset="0"/>
                    </a:defRPr>
                  </a:lvl1pPr>
                  <a:lvl2pPr marL="742950" indent="-285750" eaLnBrk="0" hangingPunct="0">
                    <a:defRPr sz="1000" b="1">
                      <a:solidFill>
                        <a:schemeClr val="tx1"/>
                      </a:solidFill>
                      <a:latin typeface="Arial" pitchFamily="34" charset="0"/>
                      <a:cs typeface="Times New Roman" pitchFamily="18" charset="0"/>
                    </a:defRPr>
                  </a:lvl2pPr>
                  <a:lvl3pPr marL="1143000" indent="-228600" eaLnBrk="0" hangingPunct="0">
                    <a:defRPr sz="1000" b="1">
                      <a:solidFill>
                        <a:schemeClr val="tx1"/>
                      </a:solidFill>
                      <a:latin typeface="Arial" pitchFamily="34" charset="0"/>
                      <a:cs typeface="Times New Roman" pitchFamily="18" charset="0"/>
                    </a:defRPr>
                  </a:lvl3pPr>
                  <a:lvl4pPr marL="1600200" indent="-228600" eaLnBrk="0" hangingPunct="0">
                    <a:defRPr sz="1000" b="1">
                      <a:solidFill>
                        <a:schemeClr val="tx1"/>
                      </a:solidFill>
                      <a:latin typeface="Arial" pitchFamily="34" charset="0"/>
                      <a:cs typeface="Times New Roman" pitchFamily="18" charset="0"/>
                    </a:defRPr>
                  </a:lvl4pPr>
                  <a:lvl5pPr marL="2057400" indent="-228600" eaLnBrk="0" hangingPunct="0">
                    <a:defRPr sz="1000" b="1">
                      <a:solidFill>
                        <a:schemeClr val="tx1"/>
                      </a:solidFill>
                      <a:latin typeface="Arial" pitchFamily="34" charset="0"/>
                      <a:cs typeface="Times New Roman" pitchFamily="18" charset="0"/>
                    </a:defRPr>
                  </a:lvl5pPr>
                  <a:lvl6pPr marL="2514600" indent="-228600" eaLnBrk="0" fontAlgn="base" hangingPunct="0">
                    <a:spcBef>
                      <a:spcPct val="0"/>
                    </a:spcBef>
                    <a:spcAft>
                      <a:spcPct val="50000"/>
                    </a:spcAft>
                    <a:defRPr sz="1000" b="1">
                      <a:solidFill>
                        <a:schemeClr val="tx1"/>
                      </a:solidFill>
                      <a:latin typeface="Arial" pitchFamily="34" charset="0"/>
                      <a:cs typeface="Times New Roman" pitchFamily="18" charset="0"/>
                    </a:defRPr>
                  </a:lvl6pPr>
                  <a:lvl7pPr marL="2971800" indent="-228600" eaLnBrk="0" fontAlgn="base" hangingPunct="0">
                    <a:spcBef>
                      <a:spcPct val="0"/>
                    </a:spcBef>
                    <a:spcAft>
                      <a:spcPct val="50000"/>
                    </a:spcAft>
                    <a:defRPr sz="1000" b="1">
                      <a:solidFill>
                        <a:schemeClr val="tx1"/>
                      </a:solidFill>
                      <a:latin typeface="Arial" pitchFamily="34" charset="0"/>
                      <a:cs typeface="Times New Roman" pitchFamily="18" charset="0"/>
                    </a:defRPr>
                  </a:lvl7pPr>
                  <a:lvl8pPr marL="3429000" indent="-228600" eaLnBrk="0" fontAlgn="base" hangingPunct="0">
                    <a:spcBef>
                      <a:spcPct val="0"/>
                    </a:spcBef>
                    <a:spcAft>
                      <a:spcPct val="50000"/>
                    </a:spcAft>
                    <a:defRPr sz="1000" b="1">
                      <a:solidFill>
                        <a:schemeClr val="tx1"/>
                      </a:solidFill>
                      <a:latin typeface="Arial" pitchFamily="34" charset="0"/>
                      <a:cs typeface="Times New Roman" pitchFamily="18" charset="0"/>
                    </a:defRPr>
                  </a:lvl8pPr>
                  <a:lvl9pPr marL="3886200" indent="-228600" eaLnBrk="0" fontAlgn="base" hangingPunct="0">
                    <a:spcBef>
                      <a:spcPct val="0"/>
                    </a:spcBef>
                    <a:spcAft>
                      <a:spcPct val="50000"/>
                    </a:spcAft>
                    <a:defRPr sz="1000" b="1">
                      <a:solidFill>
                        <a:schemeClr val="tx1"/>
                      </a:solidFill>
                      <a:latin typeface="Arial" pitchFamily="34" charset="0"/>
                      <a:cs typeface="Times New Roman" pitchFamily="18" charset="0"/>
                    </a:defRPr>
                  </a:lvl9pPr>
                </a:lstStyle>
                <a:p>
                  <a:pPr marL="0" marR="0" lvl="0" indent="0" algn="ctr" defTabSz="457200" rtl="0" eaLnBrk="0" fontAlgn="base" latinLnBrk="0" hangingPunct="0">
                    <a:lnSpc>
                      <a:spcPct val="80000"/>
                    </a:lnSpc>
                    <a:spcBef>
                      <a:spcPct val="50000"/>
                    </a:spcBef>
                    <a:spcAft>
                      <a:spcPct val="5000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Times New Roman" pitchFamily="18" charset="0"/>
                    </a:rPr>
                    <a:t>Growth</a:t>
                  </a:r>
                </a:p>
              </p:txBody>
            </p:sp>
            <p:sp>
              <p:nvSpPr>
                <p:cNvPr id="94236" name="Text Box 12">
                  <a:extLst>
                    <a:ext uri="{FF2B5EF4-FFF2-40B4-BE49-F238E27FC236}">
                      <a16:creationId xmlns:a16="http://schemas.microsoft.com/office/drawing/2014/main" id="{8BFE3583-E9BA-5D47-81E4-42F8B05903E3}"/>
                    </a:ext>
                  </a:extLst>
                </p:cNvPr>
                <p:cNvSpPr txBox="1">
                  <a:spLocks noChangeArrowheads="1"/>
                </p:cNvSpPr>
                <p:nvPr/>
              </p:nvSpPr>
              <p:spPr bwMode="auto">
                <a:xfrm>
                  <a:off x="3168" y="1420"/>
                  <a:ext cx="576"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b="1">
                      <a:solidFill>
                        <a:schemeClr val="tx1"/>
                      </a:solidFill>
                      <a:latin typeface="Arial" pitchFamily="34" charset="0"/>
                      <a:cs typeface="Times New Roman" pitchFamily="18" charset="0"/>
                    </a:defRPr>
                  </a:lvl1pPr>
                  <a:lvl2pPr marL="742950" indent="-285750" eaLnBrk="0" hangingPunct="0">
                    <a:defRPr sz="1000" b="1">
                      <a:solidFill>
                        <a:schemeClr val="tx1"/>
                      </a:solidFill>
                      <a:latin typeface="Arial" pitchFamily="34" charset="0"/>
                      <a:cs typeface="Times New Roman" pitchFamily="18" charset="0"/>
                    </a:defRPr>
                  </a:lvl2pPr>
                  <a:lvl3pPr marL="1143000" indent="-228600" eaLnBrk="0" hangingPunct="0">
                    <a:defRPr sz="1000" b="1">
                      <a:solidFill>
                        <a:schemeClr val="tx1"/>
                      </a:solidFill>
                      <a:latin typeface="Arial" pitchFamily="34" charset="0"/>
                      <a:cs typeface="Times New Roman" pitchFamily="18" charset="0"/>
                    </a:defRPr>
                  </a:lvl3pPr>
                  <a:lvl4pPr marL="1600200" indent="-228600" eaLnBrk="0" hangingPunct="0">
                    <a:defRPr sz="1000" b="1">
                      <a:solidFill>
                        <a:schemeClr val="tx1"/>
                      </a:solidFill>
                      <a:latin typeface="Arial" pitchFamily="34" charset="0"/>
                      <a:cs typeface="Times New Roman" pitchFamily="18" charset="0"/>
                    </a:defRPr>
                  </a:lvl4pPr>
                  <a:lvl5pPr marL="2057400" indent="-228600" eaLnBrk="0" hangingPunct="0">
                    <a:defRPr sz="1000" b="1">
                      <a:solidFill>
                        <a:schemeClr val="tx1"/>
                      </a:solidFill>
                      <a:latin typeface="Arial" pitchFamily="34" charset="0"/>
                      <a:cs typeface="Times New Roman" pitchFamily="18" charset="0"/>
                    </a:defRPr>
                  </a:lvl5pPr>
                  <a:lvl6pPr marL="2514600" indent="-228600" eaLnBrk="0" fontAlgn="base" hangingPunct="0">
                    <a:spcBef>
                      <a:spcPct val="0"/>
                    </a:spcBef>
                    <a:spcAft>
                      <a:spcPct val="50000"/>
                    </a:spcAft>
                    <a:defRPr sz="1000" b="1">
                      <a:solidFill>
                        <a:schemeClr val="tx1"/>
                      </a:solidFill>
                      <a:latin typeface="Arial" pitchFamily="34" charset="0"/>
                      <a:cs typeface="Times New Roman" pitchFamily="18" charset="0"/>
                    </a:defRPr>
                  </a:lvl6pPr>
                  <a:lvl7pPr marL="2971800" indent="-228600" eaLnBrk="0" fontAlgn="base" hangingPunct="0">
                    <a:spcBef>
                      <a:spcPct val="0"/>
                    </a:spcBef>
                    <a:spcAft>
                      <a:spcPct val="50000"/>
                    </a:spcAft>
                    <a:defRPr sz="1000" b="1">
                      <a:solidFill>
                        <a:schemeClr val="tx1"/>
                      </a:solidFill>
                      <a:latin typeface="Arial" pitchFamily="34" charset="0"/>
                      <a:cs typeface="Times New Roman" pitchFamily="18" charset="0"/>
                    </a:defRPr>
                  </a:lvl7pPr>
                  <a:lvl8pPr marL="3429000" indent="-228600" eaLnBrk="0" fontAlgn="base" hangingPunct="0">
                    <a:spcBef>
                      <a:spcPct val="0"/>
                    </a:spcBef>
                    <a:spcAft>
                      <a:spcPct val="50000"/>
                    </a:spcAft>
                    <a:defRPr sz="1000" b="1">
                      <a:solidFill>
                        <a:schemeClr val="tx1"/>
                      </a:solidFill>
                      <a:latin typeface="Arial" pitchFamily="34" charset="0"/>
                      <a:cs typeface="Times New Roman" pitchFamily="18" charset="0"/>
                    </a:defRPr>
                  </a:lvl8pPr>
                  <a:lvl9pPr marL="3886200" indent="-228600" eaLnBrk="0" fontAlgn="base" hangingPunct="0">
                    <a:spcBef>
                      <a:spcPct val="0"/>
                    </a:spcBef>
                    <a:spcAft>
                      <a:spcPct val="50000"/>
                    </a:spcAft>
                    <a:defRPr sz="1000" b="1">
                      <a:solidFill>
                        <a:schemeClr val="tx1"/>
                      </a:solidFill>
                      <a:latin typeface="Arial" pitchFamily="34" charset="0"/>
                      <a:cs typeface="Times New Roman" pitchFamily="18" charset="0"/>
                    </a:defRPr>
                  </a:lvl9pPr>
                </a:lstStyle>
                <a:p>
                  <a:pPr marL="0" marR="0" lvl="0" indent="0" algn="ctr" defTabSz="457200" rtl="0" eaLnBrk="0" fontAlgn="base" latinLnBrk="0" hangingPunct="0">
                    <a:lnSpc>
                      <a:spcPct val="80000"/>
                    </a:lnSpc>
                    <a:spcBef>
                      <a:spcPct val="50000"/>
                    </a:spcBef>
                    <a:spcAft>
                      <a:spcPct val="5000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Times New Roman" pitchFamily="18" charset="0"/>
                    </a:rPr>
                    <a:t>Maturity</a:t>
                  </a:r>
                </a:p>
              </p:txBody>
            </p:sp>
            <p:sp>
              <p:nvSpPr>
                <p:cNvPr id="94237" name="Text Box 13">
                  <a:extLst>
                    <a:ext uri="{FF2B5EF4-FFF2-40B4-BE49-F238E27FC236}">
                      <a16:creationId xmlns:a16="http://schemas.microsoft.com/office/drawing/2014/main" id="{46F26187-5C4B-3113-82ED-002E52782CD3}"/>
                    </a:ext>
                  </a:extLst>
                </p:cNvPr>
                <p:cNvSpPr txBox="1">
                  <a:spLocks noChangeArrowheads="1"/>
                </p:cNvSpPr>
                <p:nvPr/>
              </p:nvSpPr>
              <p:spPr bwMode="auto">
                <a:xfrm>
                  <a:off x="5051" y="3465"/>
                  <a:ext cx="88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b="1">
                      <a:solidFill>
                        <a:schemeClr val="tx1"/>
                      </a:solidFill>
                      <a:latin typeface="Arial" pitchFamily="34" charset="0"/>
                      <a:cs typeface="Times New Roman" pitchFamily="18" charset="0"/>
                    </a:defRPr>
                  </a:lvl1pPr>
                  <a:lvl2pPr marL="742950" indent="-285750" eaLnBrk="0" hangingPunct="0">
                    <a:defRPr sz="1000" b="1">
                      <a:solidFill>
                        <a:schemeClr val="tx1"/>
                      </a:solidFill>
                      <a:latin typeface="Arial" pitchFamily="34" charset="0"/>
                      <a:cs typeface="Times New Roman" pitchFamily="18" charset="0"/>
                    </a:defRPr>
                  </a:lvl2pPr>
                  <a:lvl3pPr marL="1143000" indent="-228600" eaLnBrk="0" hangingPunct="0">
                    <a:defRPr sz="1000" b="1">
                      <a:solidFill>
                        <a:schemeClr val="tx1"/>
                      </a:solidFill>
                      <a:latin typeface="Arial" pitchFamily="34" charset="0"/>
                      <a:cs typeface="Times New Roman" pitchFamily="18" charset="0"/>
                    </a:defRPr>
                  </a:lvl3pPr>
                  <a:lvl4pPr marL="1600200" indent="-228600" eaLnBrk="0" hangingPunct="0">
                    <a:defRPr sz="1000" b="1">
                      <a:solidFill>
                        <a:schemeClr val="tx1"/>
                      </a:solidFill>
                      <a:latin typeface="Arial" pitchFamily="34" charset="0"/>
                      <a:cs typeface="Times New Roman" pitchFamily="18" charset="0"/>
                    </a:defRPr>
                  </a:lvl4pPr>
                  <a:lvl5pPr marL="2057400" indent="-228600" eaLnBrk="0" hangingPunct="0">
                    <a:defRPr sz="1000" b="1">
                      <a:solidFill>
                        <a:schemeClr val="tx1"/>
                      </a:solidFill>
                      <a:latin typeface="Arial" pitchFamily="34" charset="0"/>
                      <a:cs typeface="Times New Roman" pitchFamily="18" charset="0"/>
                    </a:defRPr>
                  </a:lvl5pPr>
                  <a:lvl6pPr marL="2514600" indent="-228600" eaLnBrk="0" fontAlgn="base" hangingPunct="0">
                    <a:spcBef>
                      <a:spcPct val="0"/>
                    </a:spcBef>
                    <a:spcAft>
                      <a:spcPct val="50000"/>
                    </a:spcAft>
                    <a:defRPr sz="1000" b="1">
                      <a:solidFill>
                        <a:schemeClr val="tx1"/>
                      </a:solidFill>
                      <a:latin typeface="Arial" pitchFamily="34" charset="0"/>
                      <a:cs typeface="Times New Roman" pitchFamily="18" charset="0"/>
                    </a:defRPr>
                  </a:lvl6pPr>
                  <a:lvl7pPr marL="2971800" indent="-228600" eaLnBrk="0" fontAlgn="base" hangingPunct="0">
                    <a:spcBef>
                      <a:spcPct val="0"/>
                    </a:spcBef>
                    <a:spcAft>
                      <a:spcPct val="50000"/>
                    </a:spcAft>
                    <a:defRPr sz="1000" b="1">
                      <a:solidFill>
                        <a:schemeClr val="tx1"/>
                      </a:solidFill>
                      <a:latin typeface="Arial" pitchFamily="34" charset="0"/>
                      <a:cs typeface="Times New Roman" pitchFamily="18" charset="0"/>
                    </a:defRPr>
                  </a:lvl7pPr>
                  <a:lvl8pPr marL="3429000" indent="-228600" eaLnBrk="0" fontAlgn="base" hangingPunct="0">
                    <a:spcBef>
                      <a:spcPct val="0"/>
                    </a:spcBef>
                    <a:spcAft>
                      <a:spcPct val="50000"/>
                    </a:spcAft>
                    <a:defRPr sz="1000" b="1">
                      <a:solidFill>
                        <a:schemeClr val="tx1"/>
                      </a:solidFill>
                      <a:latin typeface="Arial" pitchFamily="34" charset="0"/>
                      <a:cs typeface="Times New Roman" pitchFamily="18" charset="0"/>
                    </a:defRPr>
                  </a:lvl8pPr>
                  <a:lvl9pPr marL="3886200" indent="-228600" eaLnBrk="0" fontAlgn="base" hangingPunct="0">
                    <a:spcBef>
                      <a:spcPct val="0"/>
                    </a:spcBef>
                    <a:spcAft>
                      <a:spcPct val="50000"/>
                    </a:spcAft>
                    <a:defRPr sz="1000" b="1">
                      <a:solidFill>
                        <a:schemeClr val="tx1"/>
                      </a:solidFill>
                      <a:latin typeface="Arial" pitchFamily="34" charset="0"/>
                      <a:cs typeface="Times New Roman" pitchFamily="18" charset="0"/>
                    </a:defRPr>
                  </a:lvl9pPr>
                </a:lstStyle>
                <a:p>
                  <a:pPr marL="0" marR="0" lvl="0" indent="0" algn="l" defTabSz="457200" rtl="0" eaLnBrk="0" fontAlgn="base" latinLnBrk="0" hangingPunct="0">
                    <a:lnSpc>
                      <a:spcPct val="80000"/>
                    </a:lnSpc>
                    <a:spcBef>
                      <a:spcPct val="50000"/>
                    </a:spcBef>
                    <a:spcAft>
                      <a:spcPct val="5000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rPr>
                    <a:t>Time to upgrade</a:t>
                  </a:r>
                </a:p>
              </p:txBody>
            </p:sp>
            <p:sp>
              <p:nvSpPr>
                <p:cNvPr id="94238" name="Line 19">
                  <a:extLst>
                    <a:ext uri="{FF2B5EF4-FFF2-40B4-BE49-F238E27FC236}">
                      <a16:creationId xmlns:a16="http://schemas.microsoft.com/office/drawing/2014/main" id="{FD8CF87D-F159-EF0E-D882-6683E35A9191}"/>
                    </a:ext>
                  </a:extLst>
                </p:cNvPr>
                <p:cNvSpPr>
                  <a:spLocks noChangeShapeType="1"/>
                </p:cNvSpPr>
                <p:nvPr/>
              </p:nvSpPr>
              <p:spPr bwMode="auto">
                <a:xfrm>
                  <a:off x="3984" y="1296"/>
                  <a:ext cx="0" cy="2208"/>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5000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Narrow" panose="020B0606020202030204" pitchFamily="34" charset="0"/>
                    <a:ea typeface="+mn-ea"/>
                    <a:cs typeface="Times New Roman" pitchFamily="18" charset="0"/>
                  </a:endParaRPr>
                </a:p>
              </p:txBody>
            </p:sp>
            <p:sp>
              <p:nvSpPr>
                <p:cNvPr id="94239" name="Line 20">
                  <a:extLst>
                    <a:ext uri="{FF2B5EF4-FFF2-40B4-BE49-F238E27FC236}">
                      <a16:creationId xmlns:a16="http://schemas.microsoft.com/office/drawing/2014/main" id="{6E134925-88FF-3796-63F7-D59B9F430E0F}"/>
                    </a:ext>
                  </a:extLst>
                </p:cNvPr>
                <p:cNvSpPr>
                  <a:spLocks noChangeShapeType="1"/>
                </p:cNvSpPr>
                <p:nvPr/>
              </p:nvSpPr>
              <p:spPr bwMode="auto">
                <a:xfrm>
                  <a:off x="5040" y="1296"/>
                  <a:ext cx="0" cy="2208"/>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5000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Narrow" panose="020B0606020202030204" pitchFamily="34" charset="0"/>
                    <a:ea typeface="+mn-ea"/>
                    <a:cs typeface="Times New Roman" pitchFamily="18" charset="0"/>
                  </a:endParaRPr>
                </a:p>
              </p:txBody>
            </p:sp>
            <p:sp>
              <p:nvSpPr>
                <p:cNvPr id="4117" name="Text Box 21">
                  <a:extLst>
                    <a:ext uri="{FF2B5EF4-FFF2-40B4-BE49-F238E27FC236}">
                      <a16:creationId xmlns:a16="http://schemas.microsoft.com/office/drawing/2014/main" id="{4242B3D3-757D-36D5-8622-1B3DD56160C0}"/>
                    </a:ext>
                  </a:extLst>
                </p:cNvPr>
                <p:cNvSpPr txBox="1">
                  <a:spLocks noChangeArrowheads="1"/>
                </p:cNvSpPr>
                <p:nvPr/>
              </p:nvSpPr>
              <p:spPr bwMode="auto">
                <a:xfrm>
                  <a:off x="4008" y="3218"/>
                  <a:ext cx="912" cy="242"/>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457200" rtl="0" eaLnBrk="0" fontAlgn="base" latinLnBrk="0" hangingPunct="0">
                    <a:lnSpc>
                      <a:spcPct val="80000"/>
                    </a:lnSpc>
                    <a:spcBef>
                      <a:spcPct val="50000"/>
                    </a:spcBef>
                    <a:spcAft>
                      <a:spcPct val="50000"/>
                    </a:spcAft>
                    <a:buClrTx/>
                    <a:buSzTx/>
                    <a:buFontTx/>
                    <a:buNone/>
                    <a:tabLst/>
                    <a:defRPr/>
                  </a:pPr>
                  <a:r>
                    <a:rPr kumimoji="0" lang="en-US" sz="1400" b="1" i="0" u="none" strike="noStrike" kern="1200" cap="none" spc="0" normalizeH="0" baseline="0" noProof="0" dirty="0">
                      <a:ln>
                        <a:noFill/>
                      </a:ln>
                      <a:solidFill>
                        <a:srgbClr val="A22138"/>
                      </a:solidFill>
                      <a:effectLst/>
                      <a:uLnTx/>
                      <a:uFillTx/>
                      <a:latin typeface="Arial Narrow" panose="020B0606020202030204" pitchFamily="34" charset="0"/>
                      <a:ea typeface="+mn-ea"/>
                      <a:cs typeface="+mn-cs"/>
                    </a:rPr>
                    <a:t>Social Responsibility of Enterprises</a:t>
                  </a:r>
                </a:p>
              </p:txBody>
            </p:sp>
            <p:sp>
              <p:nvSpPr>
                <p:cNvPr id="94241" name="Line 24">
                  <a:extLst>
                    <a:ext uri="{FF2B5EF4-FFF2-40B4-BE49-F238E27FC236}">
                      <a16:creationId xmlns:a16="http://schemas.microsoft.com/office/drawing/2014/main" id="{7E03222D-95BA-4B24-6573-D1DEE4F8DB8A}"/>
                    </a:ext>
                  </a:extLst>
                </p:cNvPr>
                <p:cNvSpPr>
                  <a:spLocks noChangeShapeType="1"/>
                </p:cNvSpPr>
                <p:nvPr/>
              </p:nvSpPr>
              <p:spPr bwMode="auto">
                <a:xfrm>
                  <a:off x="2976" y="1296"/>
                  <a:ext cx="0" cy="2208"/>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5000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Narrow" panose="020B0606020202030204" pitchFamily="34" charset="0"/>
                    <a:ea typeface="+mn-ea"/>
                    <a:cs typeface="Times New Roman" pitchFamily="18" charset="0"/>
                  </a:endParaRPr>
                </a:p>
              </p:txBody>
            </p:sp>
            <p:sp>
              <p:nvSpPr>
                <p:cNvPr id="94242" name="Line 25">
                  <a:extLst>
                    <a:ext uri="{FF2B5EF4-FFF2-40B4-BE49-F238E27FC236}">
                      <a16:creationId xmlns:a16="http://schemas.microsoft.com/office/drawing/2014/main" id="{13C1DAA2-FFAF-A8EA-A380-6287BED80C4F}"/>
                    </a:ext>
                  </a:extLst>
                </p:cNvPr>
                <p:cNvSpPr>
                  <a:spLocks noChangeShapeType="1"/>
                </p:cNvSpPr>
                <p:nvPr/>
              </p:nvSpPr>
              <p:spPr bwMode="auto">
                <a:xfrm>
                  <a:off x="1968" y="1296"/>
                  <a:ext cx="0" cy="2208"/>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5000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Narrow" panose="020B0606020202030204" pitchFamily="34" charset="0"/>
                    <a:ea typeface="+mn-ea"/>
                    <a:cs typeface="Times New Roman" pitchFamily="18" charset="0"/>
                  </a:endParaRPr>
                </a:p>
              </p:txBody>
            </p:sp>
            <p:sp>
              <p:nvSpPr>
                <p:cNvPr id="94243" name="Freeform 31">
                  <a:extLst>
                    <a:ext uri="{FF2B5EF4-FFF2-40B4-BE49-F238E27FC236}">
                      <a16:creationId xmlns:a16="http://schemas.microsoft.com/office/drawing/2014/main" id="{90B3D1FF-42EE-EF72-A5B5-4E7F1D320577}"/>
                    </a:ext>
                  </a:extLst>
                </p:cNvPr>
                <p:cNvSpPr>
                  <a:spLocks/>
                </p:cNvSpPr>
                <p:nvPr/>
              </p:nvSpPr>
              <p:spPr bwMode="auto">
                <a:xfrm>
                  <a:off x="144" y="1872"/>
                  <a:ext cx="4896" cy="1392"/>
                </a:xfrm>
                <a:custGeom>
                  <a:avLst/>
                  <a:gdLst>
                    <a:gd name="T0" fmla="*/ 0 w 10396"/>
                    <a:gd name="T1" fmla="*/ 0 h 11136"/>
                    <a:gd name="T2" fmla="*/ 0 w 10396"/>
                    <a:gd name="T3" fmla="*/ 0 h 11136"/>
                    <a:gd name="T4" fmla="*/ 0 w 10396"/>
                    <a:gd name="T5" fmla="*/ 0 h 11136"/>
                    <a:gd name="T6" fmla="*/ 0 w 10396"/>
                    <a:gd name="T7" fmla="*/ 0 h 11136"/>
                    <a:gd name="T8" fmla="*/ 0 w 10396"/>
                    <a:gd name="T9" fmla="*/ 0 h 11136"/>
                    <a:gd name="T10" fmla="*/ 0 w 10396"/>
                    <a:gd name="T11" fmla="*/ 0 h 11136"/>
                    <a:gd name="T12" fmla="*/ 0 60000 65536"/>
                    <a:gd name="T13" fmla="*/ 0 60000 65536"/>
                    <a:gd name="T14" fmla="*/ 0 60000 65536"/>
                    <a:gd name="T15" fmla="*/ 0 60000 65536"/>
                    <a:gd name="T16" fmla="*/ 0 60000 65536"/>
                    <a:gd name="T17" fmla="*/ 0 60000 65536"/>
                    <a:gd name="T18" fmla="*/ 0 w 10396"/>
                    <a:gd name="T19" fmla="*/ 0 h 11136"/>
                    <a:gd name="T20" fmla="*/ 10396 w 10396"/>
                    <a:gd name="T21" fmla="*/ 11136 h 11136"/>
                  </a:gdLst>
                  <a:ahLst/>
                  <a:cxnLst>
                    <a:cxn ang="T12">
                      <a:pos x="T0" y="T1"/>
                    </a:cxn>
                    <a:cxn ang="T13">
                      <a:pos x="T2" y="T3"/>
                    </a:cxn>
                    <a:cxn ang="T14">
                      <a:pos x="T4" y="T5"/>
                    </a:cxn>
                    <a:cxn ang="T15">
                      <a:pos x="T6" y="T7"/>
                    </a:cxn>
                    <a:cxn ang="T16">
                      <a:pos x="T8" y="T9"/>
                    </a:cxn>
                    <a:cxn ang="T17">
                      <a:pos x="T10" y="T11"/>
                    </a:cxn>
                  </a:cxnLst>
                  <a:rect l="T18" t="T19" r="T20" b="T21"/>
                  <a:pathLst>
                    <a:path w="10396" h="11136">
                      <a:moveTo>
                        <a:pt x="0" y="8010"/>
                      </a:moveTo>
                      <a:cubicBezTo>
                        <a:pt x="241" y="8062"/>
                        <a:pt x="781" y="11136"/>
                        <a:pt x="1287" y="11081"/>
                      </a:cubicBezTo>
                      <a:cubicBezTo>
                        <a:pt x="1794" y="11026"/>
                        <a:pt x="2410" y="8985"/>
                        <a:pt x="3041" y="7682"/>
                      </a:cubicBezTo>
                      <a:cubicBezTo>
                        <a:pt x="3672" y="6379"/>
                        <a:pt x="4308" y="4525"/>
                        <a:pt x="5075" y="3262"/>
                      </a:cubicBezTo>
                      <a:cubicBezTo>
                        <a:pt x="5842" y="1999"/>
                        <a:pt x="6758" y="210"/>
                        <a:pt x="7645" y="105"/>
                      </a:cubicBezTo>
                      <a:cubicBezTo>
                        <a:pt x="8532" y="0"/>
                        <a:pt x="10004" y="2266"/>
                        <a:pt x="10396" y="2634"/>
                      </a:cubicBezTo>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base" latinLnBrk="0" hangingPunct="1">
                    <a:lnSpc>
                      <a:spcPct val="100000"/>
                    </a:lnSpc>
                    <a:spcBef>
                      <a:spcPct val="0"/>
                    </a:spcBef>
                    <a:spcAft>
                      <a:spcPct val="5000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Narrow" panose="020B0606020202030204" pitchFamily="34" charset="0"/>
                    <a:ea typeface="+mn-ea"/>
                    <a:cs typeface="Times New Roman" pitchFamily="18" charset="0"/>
                  </a:endParaRPr>
                </a:p>
              </p:txBody>
            </p:sp>
            <p:sp>
              <p:nvSpPr>
                <p:cNvPr id="94244" name="Text Box 14">
                  <a:extLst>
                    <a:ext uri="{FF2B5EF4-FFF2-40B4-BE49-F238E27FC236}">
                      <a16:creationId xmlns:a16="http://schemas.microsoft.com/office/drawing/2014/main" id="{5898C094-EBD6-F086-A602-61B422A63DA7}"/>
                    </a:ext>
                  </a:extLst>
                </p:cNvPr>
                <p:cNvSpPr txBox="1">
                  <a:spLocks noChangeArrowheads="1"/>
                </p:cNvSpPr>
                <p:nvPr/>
              </p:nvSpPr>
              <p:spPr bwMode="auto">
                <a:xfrm>
                  <a:off x="1291" y="2680"/>
                  <a:ext cx="301" cy="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b="1">
                      <a:solidFill>
                        <a:schemeClr val="tx1"/>
                      </a:solidFill>
                      <a:latin typeface="Arial" pitchFamily="34" charset="0"/>
                      <a:cs typeface="Times New Roman" pitchFamily="18" charset="0"/>
                    </a:defRPr>
                  </a:lvl1pPr>
                  <a:lvl2pPr marL="742950" indent="-285750" eaLnBrk="0" hangingPunct="0">
                    <a:defRPr sz="1000" b="1">
                      <a:solidFill>
                        <a:schemeClr val="tx1"/>
                      </a:solidFill>
                      <a:latin typeface="Arial" pitchFamily="34" charset="0"/>
                      <a:cs typeface="Times New Roman" pitchFamily="18" charset="0"/>
                    </a:defRPr>
                  </a:lvl2pPr>
                  <a:lvl3pPr marL="1143000" indent="-228600" eaLnBrk="0" hangingPunct="0">
                    <a:defRPr sz="1000" b="1">
                      <a:solidFill>
                        <a:schemeClr val="tx1"/>
                      </a:solidFill>
                      <a:latin typeface="Arial" pitchFamily="34" charset="0"/>
                      <a:cs typeface="Times New Roman" pitchFamily="18" charset="0"/>
                    </a:defRPr>
                  </a:lvl3pPr>
                  <a:lvl4pPr marL="1600200" indent="-228600" eaLnBrk="0" hangingPunct="0">
                    <a:defRPr sz="1000" b="1">
                      <a:solidFill>
                        <a:schemeClr val="tx1"/>
                      </a:solidFill>
                      <a:latin typeface="Arial" pitchFamily="34" charset="0"/>
                      <a:cs typeface="Times New Roman" pitchFamily="18" charset="0"/>
                    </a:defRPr>
                  </a:lvl4pPr>
                  <a:lvl5pPr marL="2057400" indent="-228600" eaLnBrk="0" hangingPunct="0">
                    <a:defRPr sz="1000" b="1">
                      <a:solidFill>
                        <a:schemeClr val="tx1"/>
                      </a:solidFill>
                      <a:latin typeface="Arial" pitchFamily="34" charset="0"/>
                      <a:cs typeface="Times New Roman" pitchFamily="18" charset="0"/>
                    </a:defRPr>
                  </a:lvl5pPr>
                  <a:lvl6pPr marL="2514600" indent="-228600" eaLnBrk="0" fontAlgn="base" hangingPunct="0">
                    <a:spcBef>
                      <a:spcPct val="0"/>
                    </a:spcBef>
                    <a:spcAft>
                      <a:spcPct val="50000"/>
                    </a:spcAft>
                    <a:defRPr sz="1000" b="1">
                      <a:solidFill>
                        <a:schemeClr val="tx1"/>
                      </a:solidFill>
                      <a:latin typeface="Arial" pitchFamily="34" charset="0"/>
                      <a:cs typeface="Times New Roman" pitchFamily="18" charset="0"/>
                    </a:defRPr>
                  </a:lvl6pPr>
                  <a:lvl7pPr marL="2971800" indent="-228600" eaLnBrk="0" fontAlgn="base" hangingPunct="0">
                    <a:spcBef>
                      <a:spcPct val="0"/>
                    </a:spcBef>
                    <a:spcAft>
                      <a:spcPct val="50000"/>
                    </a:spcAft>
                    <a:defRPr sz="1000" b="1">
                      <a:solidFill>
                        <a:schemeClr val="tx1"/>
                      </a:solidFill>
                      <a:latin typeface="Arial" pitchFamily="34" charset="0"/>
                      <a:cs typeface="Times New Roman" pitchFamily="18" charset="0"/>
                    </a:defRPr>
                  </a:lvl7pPr>
                  <a:lvl8pPr marL="3429000" indent="-228600" eaLnBrk="0" fontAlgn="base" hangingPunct="0">
                    <a:spcBef>
                      <a:spcPct val="0"/>
                    </a:spcBef>
                    <a:spcAft>
                      <a:spcPct val="50000"/>
                    </a:spcAft>
                    <a:defRPr sz="1000" b="1">
                      <a:solidFill>
                        <a:schemeClr val="tx1"/>
                      </a:solidFill>
                      <a:latin typeface="Arial" pitchFamily="34" charset="0"/>
                      <a:cs typeface="Times New Roman" pitchFamily="18" charset="0"/>
                    </a:defRPr>
                  </a:lvl8pPr>
                  <a:lvl9pPr marL="3886200" indent="-228600" eaLnBrk="0" fontAlgn="base" hangingPunct="0">
                    <a:spcBef>
                      <a:spcPct val="0"/>
                    </a:spcBef>
                    <a:spcAft>
                      <a:spcPct val="50000"/>
                    </a:spcAft>
                    <a:defRPr sz="1000" b="1">
                      <a:solidFill>
                        <a:schemeClr val="tx1"/>
                      </a:solidFill>
                      <a:latin typeface="Arial" pitchFamily="34" charset="0"/>
                      <a:cs typeface="Times New Roman" pitchFamily="18" charset="0"/>
                    </a:defRPr>
                  </a:lvl9pPr>
                </a:lstStyle>
                <a:p>
                  <a:pPr marL="0" marR="0" lvl="0" indent="0" algn="l" defTabSz="457200" rtl="0" eaLnBrk="0" fontAlgn="base" latinLnBrk="0" hangingPunct="0">
                    <a:lnSpc>
                      <a:spcPct val="80000"/>
                    </a:lnSpc>
                    <a:spcBef>
                      <a:spcPct val="50000"/>
                    </a:spcBef>
                    <a:spcAft>
                      <a:spcPct val="5000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rPr>
                    <a:t>Social Model Business </a:t>
                  </a:r>
                </a:p>
                <a:p>
                  <a:pPr marL="0" marR="0" lvl="0" indent="0" algn="l" defTabSz="457200" rtl="0" eaLnBrk="0" fontAlgn="base" latinLnBrk="0" hangingPunct="0">
                    <a:lnSpc>
                      <a:spcPct val="80000"/>
                    </a:lnSpc>
                    <a:spcBef>
                      <a:spcPct val="50000"/>
                    </a:spcBef>
                    <a:spcAft>
                      <a:spcPct val="5000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rPr>
                    <a:t>GIC</a:t>
                  </a:r>
                </a:p>
                <a:p>
                  <a:pPr marL="0" marR="0" lvl="0" indent="0" algn="l" defTabSz="457200" rtl="0" eaLnBrk="0" fontAlgn="base" latinLnBrk="0" hangingPunct="0">
                    <a:lnSpc>
                      <a:spcPct val="80000"/>
                    </a:lnSpc>
                    <a:spcBef>
                      <a:spcPct val="50000"/>
                    </a:spcBef>
                    <a:spcAft>
                      <a:spcPct val="5000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rPr>
                    <a:t>CIG</a:t>
                  </a:r>
                </a:p>
                <a:p>
                  <a:pPr marL="0" marR="0" lvl="0" indent="0" algn="l" defTabSz="457200" rtl="0" eaLnBrk="0" fontAlgn="base" latinLnBrk="0" hangingPunct="0">
                    <a:lnSpc>
                      <a:spcPct val="80000"/>
                    </a:lnSpc>
                    <a:spcBef>
                      <a:spcPct val="50000"/>
                    </a:spcBef>
                    <a:spcAft>
                      <a:spcPct val="5000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endParaRPr>
                </a:p>
              </p:txBody>
            </p:sp>
            <p:sp>
              <p:nvSpPr>
                <p:cNvPr id="94245" name="Text Box 15">
                  <a:extLst>
                    <a:ext uri="{FF2B5EF4-FFF2-40B4-BE49-F238E27FC236}">
                      <a16:creationId xmlns:a16="http://schemas.microsoft.com/office/drawing/2014/main" id="{D128B01F-2E48-B3C3-90F5-B61855DFD558}"/>
                    </a:ext>
                  </a:extLst>
                </p:cNvPr>
                <p:cNvSpPr txBox="1">
                  <a:spLocks noChangeArrowheads="1"/>
                </p:cNvSpPr>
                <p:nvPr/>
              </p:nvSpPr>
              <p:spPr bwMode="auto">
                <a:xfrm>
                  <a:off x="2524" y="1928"/>
                  <a:ext cx="494"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b="1">
                      <a:solidFill>
                        <a:schemeClr val="tx1"/>
                      </a:solidFill>
                      <a:latin typeface="Arial" pitchFamily="34" charset="0"/>
                      <a:cs typeface="Times New Roman" pitchFamily="18" charset="0"/>
                    </a:defRPr>
                  </a:lvl1pPr>
                  <a:lvl2pPr marL="742950" indent="-285750" eaLnBrk="0" hangingPunct="0">
                    <a:defRPr sz="1000" b="1">
                      <a:solidFill>
                        <a:schemeClr val="tx1"/>
                      </a:solidFill>
                      <a:latin typeface="Arial" pitchFamily="34" charset="0"/>
                      <a:cs typeface="Times New Roman" pitchFamily="18" charset="0"/>
                    </a:defRPr>
                  </a:lvl2pPr>
                  <a:lvl3pPr marL="1143000" indent="-228600" eaLnBrk="0" hangingPunct="0">
                    <a:defRPr sz="1000" b="1">
                      <a:solidFill>
                        <a:schemeClr val="tx1"/>
                      </a:solidFill>
                      <a:latin typeface="Arial" pitchFamily="34" charset="0"/>
                      <a:cs typeface="Times New Roman" pitchFamily="18" charset="0"/>
                    </a:defRPr>
                  </a:lvl3pPr>
                  <a:lvl4pPr marL="1600200" indent="-228600" eaLnBrk="0" hangingPunct="0">
                    <a:defRPr sz="1000" b="1">
                      <a:solidFill>
                        <a:schemeClr val="tx1"/>
                      </a:solidFill>
                      <a:latin typeface="Arial" pitchFamily="34" charset="0"/>
                      <a:cs typeface="Times New Roman" pitchFamily="18" charset="0"/>
                    </a:defRPr>
                  </a:lvl4pPr>
                  <a:lvl5pPr marL="2057400" indent="-228600" eaLnBrk="0" hangingPunct="0">
                    <a:defRPr sz="1000" b="1">
                      <a:solidFill>
                        <a:schemeClr val="tx1"/>
                      </a:solidFill>
                      <a:latin typeface="Arial" pitchFamily="34" charset="0"/>
                      <a:cs typeface="Times New Roman" pitchFamily="18" charset="0"/>
                    </a:defRPr>
                  </a:lvl5pPr>
                  <a:lvl6pPr marL="2514600" indent="-228600" eaLnBrk="0" fontAlgn="base" hangingPunct="0">
                    <a:spcBef>
                      <a:spcPct val="0"/>
                    </a:spcBef>
                    <a:spcAft>
                      <a:spcPct val="50000"/>
                    </a:spcAft>
                    <a:defRPr sz="1000" b="1">
                      <a:solidFill>
                        <a:schemeClr val="tx1"/>
                      </a:solidFill>
                      <a:latin typeface="Arial" pitchFamily="34" charset="0"/>
                      <a:cs typeface="Times New Roman" pitchFamily="18" charset="0"/>
                    </a:defRPr>
                  </a:lvl6pPr>
                  <a:lvl7pPr marL="2971800" indent="-228600" eaLnBrk="0" fontAlgn="base" hangingPunct="0">
                    <a:spcBef>
                      <a:spcPct val="0"/>
                    </a:spcBef>
                    <a:spcAft>
                      <a:spcPct val="50000"/>
                    </a:spcAft>
                    <a:defRPr sz="1000" b="1">
                      <a:solidFill>
                        <a:schemeClr val="tx1"/>
                      </a:solidFill>
                      <a:latin typeface="Arial" pitchFamily="34" charset="0"/>
                      <a:cs typeface="Times New Roman" pitchFamily="18" charset="0"/>
                    </a:defRPr>
                  </a:lvl7pPr>
                  <a:lvl8pPr marL="3429000" indent="-228600" eaLnBrk="0" fontAlgn="base" hangingPunct="0">
                    <a:spcBef>
                      <a:spcPct val="0"/>
                    </a:spcBef>
                    <a:spcAft>
                      <a:spcPct val="50000"/>
                    </a:spcAft>
                    <a:defRPr sz="1000" b="1">
                      <a:solidFill>
                        <a:schemeClr val="tx1"/>
                      </a:solidFill>
                      <a:latin typeface="Arial" pitchFamily="34" charset="0"/>
                      <a:cs typeface="Times New Roman" pitchFamily="18" charset="0"/>
                    </a:defRPr>
                  </a:lvl8pPr>
                  <a:lvl9pPr marL="3886200" indent="-228600" eaLnBrk="0" fontAlgn="base" hangingPunct="0">
                    <a:spcBef>
                      <a:spcPct val="0"/>
                    </a:spcBef>
                    <a:spcAft>
                      <a:spcPct val="50000"/>
                    </a:spcAft>
                    <a:defRPr sz="1000" b="1">
                      <a:solidFill>
                        <a:schemeClr val="tx1"/>
                      </a:solidFill>
                      <a:latin typeface="Arial" pitchFamily="34" charset="0"/>
                      <a:cs typeface="Times New Roman" pitchFamily="18" charset="0"/>
                    </a:defRPr>
                  </a:lvl9pPr>
                </a:lstStyle>
                <a:p>
                  <a:pPr marL="0" marR="0" lvl="0" indent="0" algn="l" defTabSz="457200" rtl="0" eaLnBrk="0" fontAlgn="base" latinLnBrk="0" hangingPunct="0">
                    <a:lnSpc>
                      <a:spcPct val="80000"/>
                    </a:lnSpc>
                    <a:spcBef>
                      <a:spcPct val="50000"/>
                    </a:spcBef>
                    <a:spcAft>
                      <a:spcPct val="5000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rPr>
                    <a:t>Medium Size </a:t>
                  </a:r>
                  <a:r>
                    <a:rPr kumimoji="0" lang="en-US" sz="1200" b="1" i="0" u="none" strike="noStrike" kern="1200" cap="none" spc="0" normalizeH="0" baseline="0" noProof="0" dirty="0" err="1">
                      <a:ln>
                        <a:noFill/>
                      </a:ln>
                      <a:solidFill>
                        <a:srgbClr val="000000"/>
                      </a:solidFill>
                      <a:effectLst/>
                      <a:uLnTx/>
                      <a:uFillTx/>
                      <a:latin typeface="Arial Narrow" panose="020B0606020202030204" pitchFamily="34" charset="0"/>
                      <a:ea typeface="+mn-ea"/>
                      <a:cs typeface="Times New Roman" pitchFamily="18" charset="0"/>
                    </a:rPr>
                    <a:t>Entreprices</a:t>
                  </a:r>
                  <a:r>
                    <a:rPr kumimoji="0" lang="en-US" sz="12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rPr>
                    <a:t> (MEs)</a:t>
                  </a:r>
                  <a:endParaRPr kumimoji="0" lang="en-US"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endParaRPr>
                </a:p>
              </p:txBody>
            </p:sp>
            <p:sp>
              <p:nvSpPr>
                <p:cNvPr id="94246" name="Text Box 16">
                  <a:extLst>
                    <a:ext uri="{FF2B5EF4-FFF2-40B4-BE49-F238E27FC236}">
                      <a16:creationId xmlns:a16="http://schemas.microsoft.com/office/drawing/2014/main" id="{CBFFDA0B-88DC-B04F-430C-741F548C595D}"/>
                    </a:ext>
                  </a:extLst>
                </p:cNvPr>
                <p:cNvSpPr txBox="1">
                  <a:spLocks noChangeArrowheads="1"/>
                </p:cNvSpPr>
                <p:nvPr/>
              </p:nvSpPr>
              <p:spPr bwMode="auto">
                <a:xfrm>
                  <a:off x="3097" y="2030"/>
                  <a:ext cx="839"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b="1">
                      <a:solidFill>
                        <a:schemeClr val="tx1"/>
                      </a:solidFill>
                      <a:latin typeface="Arial" pitchFamily="34" charset="0"/>
                      <a:cs typeface="Times New Roman" pitchFamily="18" charset="0"/>
                    </a:defRPr>
                  </a:lvl1pPr>
                  <a:lvl2pPr marL="742950" indent="-285750" eaLnBrk="0" hangingPunct="0">
                    <a:defRPr sz="1000" b="1">
                      <a:solidFill>
                        <a:schemeClr val="tx1"/>
                      </a:solidFill>
                      <a:latin typeface="Arial" pitchFamily="34" charset="0"/>
                      <a:cs typeface="Times New Roman" pitchFamily="18" charset="0"/>
                    </a:defRPr>
                  </a:lvl2pPr>
                  <a:lvl3pPr marL="1143000" indent="-228600" eaLnBrk="0" hangingPunct="0">
                    <a:defRPr sz="1000" b="1">
                      <a:solidFill>
                        <a:schemeClr val="tx1"/>
                      </a:solidFill>
                      <a:latin typeface="Arial" pitchFamily="34" charset="0"/>
                      <a:cs typeface="Times New Roman" pitchFamily="18" charset="0"/>
                    </a:defRPr>
                  </a:lvl3pPr>
                  <a:lvl4pPr marL="1600200" indent="-228600" eaLnBrk="0" hangingPunct="0">
                    <a:defRPr sz="1000" b="1">
                      <a:solidFill>
                        <a:schemeClr val="tx1"/>
                      </a:solidFill>
                      <a:latin typeface="Arial" pitchFamily="34" charset="0"/>
                      <a:cs typeface="Times New Roman" pitchFamily="18" charset="0"/>
                    </a:defRPr>
                  </a:lvl4pPr>
                  <a:lvl5pPr marL="2057400" indent="-228600" eaLnBrk="0" hangingPunct="0">
                    <a:defRPr sz="1000" b="1">
                      <a:solidFill>
                        <a:schemeClr val="tx1"/>
                      </a:solidFill>
                      <a:latin typeface="Arial" pitchFamily="34" charset="0"/>
                      <a:cs typeface="Times New Roman" pitchFamily="18" charset="0"/>
                    </a:defRPr>
                  </a:lvl5pPr>
                  <a:lvl6pPr marL="2514600" indent="-228600" eaLnBrk="0" fontAlgn="base" hangingPunct="0">
                    <a:spcBef>
                      <a:spcPct val="0"/>
                    </a:spcBef>
                    <a:spcAft>
                      <a:spcPct val="50000"/>
                    </a:spcAft>
                    <a:defRPr sz="1000" b="1">
                      <a:solidFill>
                        <a:schemeClr val="tx1"/>
                      </a:solidFill>
                      <a:latin typeface="Arial" pitchFamily="34" charset="0"/>
                      <a:cs typeface="Times New Roman" pitchFamily="18" charset="0"/>
                    </a:defRPr>
                  </a:lvl6pPr>
                  <a:lvl7pPr marL="2971800" indent="-228600" eaLnBrk="0" fontAlgn="base" hangingPunct="0">
                    <a:spcBef>
                      <a:spcPct val="0"/>
                    </a:spcBef>
                    <a:spcAft>
                      <a:spcPct val="50000"/>
                    </a:spcAft>
                    <a:defRPr sz="1000" b="1">
                      <a:solidFill>
                        <a:schemeClr val="tx1"/>
                      </a:solidFill>
                      <a:latin typeface="Arial" pitchFamily="34" charset="0"/>
                      <a:cs typeface="Times New Roman" pitchFamily="18" charset="0"/>
                    </a:defRPr>
                  </a:lvl7pPr>
                  <a:lvl8pPr marL="3429000" indent="-228600" eaLnBrk="0" fontAlgn="base" hangingPunct="0">
                    <a:spcBef>
                      <a:spcPct val="0"/>
                    </a:spcBef>
                    <a:spcAft>
                      <a:spcPct val="50000"/>
                    </a:spcAft>
                    <a:defRPr sz="1000" b="1">
                      <a:solidFill>
                        <a:schemeClr val="tx1"/>
                      </a:solidFill>
                      <a:latin typeface="Arial" pitchFamily="34" charset="0"/>
                      <a:cs typeface="Times New Roman" pitchFamily="18" charset="0"/>
                    </a:defRPr>
                  </a:lvl8pPr>
                  <a:lvl9pPr marL="3886200" indent="-228600" eaLnBrk="0" fontAlgn="base" hangingPunct="0">
                    <a:spcBef>
                      <a:spcPct val="0"/>
                    </a:spcBef>
                    <a:spcAft>
                      <a:spcPct val="50000"/>
                    </a:spcAft>
                    <a:defRPr sz="1000" b="1">
                      <a:solidFill>
                        <a:schemeClr val="tx1"/>
                      </a:solidFill>
                      <a:latin typeface="Arial" pitchFamily="34" charset="0"/>
                      <a:cs typeface="Times New Roman" pitchFamily="18" charset="0"/>
                    </a:defRPr>
                  </a:lvl9pPr>
                </a:lstStyle>
                <a:p>
                  <a:pPr marL="0" marR="0" lvl="0" indent="0" algn="ctr" defTabSz="457200" rtl="0" eaLnBrk="0" fontAlgn="base" latinLnBrk="0" hangingPunct="0">
                    <a:lnSpc>
                      <a:spcPct val="100000"/>
                    </a:lnSpc>
                    <a:spcBef>
                      <a:spcPct val="50000"/>
                    </a:spcBef>
                    <a:spcAft>
                      <a:spcPct val="5000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rPr>
                    <a:t>Multinational</a:t>
                  </a:r>
                  <a:r>
                    <a:rPr kumimoji="0" lang="fr-FR"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rPr>
                    <a:t> Entreprises</a:t>
                  </a:r>
                  <a:r>
                    <a:rPr kumimoji="0" lang="en-GB"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rPr>
                    <a:t> </a:t>
                  </a:r>
                  <a:endParaRPr kumimoji="0" lang="fr-FR"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endParaRPr>
                </a:p>
              </p:txBody>
            </p:sp>
            <p:sp>
              <p:nvSpPr>
                <p:cNvPr id="94247" name="Text Box 17">
                  <a:extLst>
                    <a:ext uri="{FF2B5EF4-FFF2-40B4-BE49-F238E27FC236}">
                      <a16:creationId xmlns:a16="http://schemas.microsoft.com/office/drawing/2014/main" id="{454B5CE2-AB96-079C-3785-2A50CC361788}"/>
                    </a:ext>
                  </a:extLst>
                </p:cNvPr>
                <p:cNvSpPr txBox="1">
                  <a:spLocks noChangeArrowheads="1"/>
                </p:cNvSpPr>
                <p:nvPr/>
              </p:nvSpPr>
              <p:spPr bwMode="auto">
                <a:xfrm>
                  <a:off x="3863" y="2063"/>
                  <a:ext cx="96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b="1">
                      <a:solidFill>
                        <a:schemeClr val="tx1"/>
                      </a:solidFill>
                      <a:latin typeface="Arial" pitchFamily="34" charset="0"/>
                      <a:cs typeface="Times New Roman" pitchFamily="18" charset="0"/>
                    </a:defRPr>
                  </a:lvl1pPr>
                  <a:lvl2pPr marL="742950" indent="-285750" eaLnBrk="0" hangingPunct="0">
                    <a:defRPr sz="1000" b="1">
                      <a:solidFill>
                        <a:schemeClr val="tx1"/>
                      </a:solidFill>
                      <a:latin typeface="Arial" pitchFamily="34" charset="0"/>
                      <a:cs typeface="Times New Roman" pitchFamily="18" charset="0"/>
                    </a:defRPr>
                  </a:lvl2pPr>
                  <a:lvl3pPr marL="1143000" indent="-228600" eaLnBrk="0" hangingPunct="0">
                    <a:defRPr sz="1000" b="1">
                      <a:solidFill>
                        <a:schemeClr val="tx1"/>
                      </a:solidFill>
                      <a:latin typeface="Arial" pitchFamily="34" charset="0"/>
                      <a:cs typeface="Times New Roman" pitchFamily="18" charset="0"/>
                    </a:defRPr>
                  </a:lvl3pPr>
                  <a:lvl4pPr marL="1600200" indent="-228600" eaLnBrk="0" hangingPunct="0">
                    <a:defRPr sz="1000" b="1">
                      <a:solidFill>
                        <a:schemeClr val="tx1"/>
                      </a:solidFill>
                      <a:latin typeface="Arial" pitchFamily="34" charset="0"/>
                      <a:cs typeface="Times New Roman" pitchFamily="18" charset="0"/>
                    </a:defRPr>
                  </a:lvl4pPr>
                  <a:lvl5pPr marL="2057400" indent="-228600" eaLnBrk="0" hangingPunct="0">
                    <a:defRPr sz="1000" b="1">
                      <a:solidFill>
                        <a:schemeClr val="tx1"/>
                      </a:solidFill>
                      <a:latin typeface="Arial" pitchFamily="34" charset="0"/>
                      <a:cs typeface="Times New Roman" pitchFamily="18" charset="0"/>
                    </a:defRPr>
                  </a:lvl5pPr>
                  <a:lvl6pPr marL="2514600" indent="-228600" eaLnBrk="0" fontAlgn="base" hangingPunct="0">
                    <a:spcBef>
                      <a:spcPct val="0"/>
                    </a:spcBef>
                    <a:spcAft>
                      <a:spcPct val="50000"/>
                    </a:spcAft>
                    <a:defRPr sz="1000" b="1">
                      <a:solidFill>
                        <a:schemeClr val="tx1"/>
                      </a:solidFill>
                      <a:latin typeface="Arial" pitchFamily="34" charset="0"/>
                      <a:cs typeface="Times New Roman" pitchFamily="18" charset="0"/>
                    </a:defRPr>
                  </a:lvl6pPr>
                  <a:lvl7pPr marL="2971800" indent="-228600" eaLnBrk="0" fontAlgn="base" hangingPunct="0">
                    <a:spcBef>
                      <a:spcPct val="0"/>
                    </a:spcBef>
                    <a:spcAft>
                      <a:spcPct val="50000"/>
                    </a:spcAft>
                    <a:defRPr sz="1000" b="1">
                      <a:solidFill>
                        <a:schemeClr val="tx1"/>
                      </a:solidFill>
                      <a:latin typeface="Arial" pitchFamily="34" charset="0"/>
                      <a:cs typeface="Times New Roman" pitchFamily="18" charset="0"/>
                    </a:defRPr>
                  </a:lvl7pPr>
                  <a:lvl8pPr marL="3429000" indent="-228600" eaLnBrk="0" fontAlgn="base" hangingPunct="0">
                    <a:spcBef>
                      <a:spcPct val="0"/>
                    </a:spcBef>
                    <a:spcAft>
                      <a:spcPct val="50000"/>
                    </a:spcAft>
                    <a:defRPr sz="1000" b="1">
                      <a:solidFill>
                        <a:schemeClr val="tx1"/>
                      </a:solidFill>
                      <a:latin typeface="Arial" pitchFamily="34" charset="0"/>
                      <a:cs typeface="Times New Roman" pitchFamily="18" charset="0"/>
                    </a:defRPr>
                  </a:lvl8pPr>
                  <a:lvl9pPr marL="3886200" indent="-228600" eaLnBrk="0" fontAlgn="base" hangingPunct="0">
                    <a:spcBef>
                      <a:spcPct val="0"/>
                    </a:spcBef>
                    <a:spcAft>
                      <a:spcPct val="50000"/>
                    </a:spcAft>
                    <a:defRPr sz="1000" b="1">
                      <a:solidFill>
                        <a:schemeClr val="tx1"/>
                      </a:solidFill>
                      <a:latin typeface="Arial" pitchFamily="34" charset="0"/>
                      <a:cs typeface="Times New Roman" pitchFamily="18" charset="0"/>
                    </a:defRPr>
                  </a:lvl9pPr>
                </a:lstStyle>
                <a:p>
                  <a:pPr marL="0" marR="0" lvl="0" indent="0" algn="ctr" defTabSz="457200" rtl="0" eaLnBrk="0" fontAlgn="base" latinLnBrk="0" hangingPunct="0">
                    <a:lnSpc>
                      <a:spcPct val="80000"/>
                    </a:lnSpc>
                    <a:spcBef>
                      <a:spcPct val="50000"/>
                    </a:spcBef>
                    <a:spcAft>
                      <a:spcPct val="5000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rPr>
                    <a:t> Transnational Societies</a:t>
                  </a:r>
                </a:p>
              </p:txBody>
            </p:sp>
            <p:sp>
              <p:nvSpPr>
                <p:cNvPr id="5" name="Text Box 15">
                  <a:extLst>
                    <a:ext uri="{FF2B5EF4-FFF2-40B4-BE49-F238E27FC236}">
                      <a16:creationId xmlns:a16="http://schemas.microsoft.com/office/drawing/2014/main" id="{EEB80697-F436-28DA-746A-3BD93D360F69}"/>
                    </a:ext>
                  </a:extLst>
                </p:cNvPr>
                <p:cNvSpPr txBox="1">
                  <a:spLocks noChangeArrowheads="1"/>
                </p:cNvSpPr>
                <p:nvPr/>
              </p:nvSpPr>
              <p:spPr bwMode="auto">
                <a:xfrm>
                  <a:off x="1852" y="2456"/>
                  <a:ext cx="364"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b="1">
                      <a:solidFill>
                        <a:schemeClr val="tx1"/>
                      </a:solidFill>
                      <a:latin typeface="Arial" pitchFamily="34" charset="0"/>
                      <a:cs typeface="Times New Roman" pitchFamily="18" charset="0"/>
                    </a:defRPr>
                  </a:lvl1pPr>
                  <a:lvl2pPr marL="742950" indent="-285750" eaLnBrk="0" hangingPunct="0">
                    <a:defRPr sz="1000" b="1">
                      <a:solidFill>
                        <a:schemeClr val="tx1"/>
                      </a:solidFill>
                      <a:latin typeface="Arial" pitchFamily="34" charset="0"/>
                      <a:cs typeface="Times New Roman" pitchFamily="18" charset="0"/>
                    </a:defRPr>
                  </a:lvl2pPr>
                  <a:lvl3pPr marL="1143000" indent="-228600" eaLnBrk="0" hangingPunct="0">
                    <a:defRPr sz="1000" b="1">
                      <a:solidFill>
                        <a:schemeClr val="tx1"/>
                      </a:solidFill>
                      <a:latin typeface="Arial" pitchFamily="34" charset="0"/>
                      <a:cs typeface="Times New Roman" pitchFamily="18" charset="0"/>
                    </a:defRPr>
                  </a:lvl3pPr>
                  <a:lvl4pPr marL="1600200" indent="-228600" eaLnBrk="0" hangingPunct="0">
                    <a:defRPr sz="1000" b="1">
                      <a:solidFill>
                        <a:schemeClr val="tx1"/>
                      </a:solidFill>
                      <a:latin typeface="Arial" pitchFamily="34" charset="0"/>
                      <a:cs typeface="Times New Roman" pitchFamily="18" charset="0"/>
                    </a:defRPr>
                  </a:lvl4pPr>
                  <a:lvl5pPr marL="2057400" indent="-228600" eaLnBrk="0" hangingPunct="0">
                    <a:defRPr sz="1000" b="1">
                      <a:solidFill>
                        <a:schemeClr val="tx1"/>
                      </a:solidFill>
                      <a:latin typeface="Arial" pitchFamily="34" charset="0"/>
                      <a:cs typeface="Times New Roman" pitchFamily="18" charset="0"/>
                    </a:defRPr>
                  </a:lvl5pPr>
                  <a:lvl6pPr marL="2514600" indent="-228600" eaLnBrk="0" fontAlgn="base" hangingPunct="0">
                    <a:spcBef>
                      <a:spcPct val="0"/>
                    </a:spcBef>
                    <a:spcAft>
                      <a:spcPct val="50000"/>
                    </a:spcAft>
                    <a:defRPr sz="1000" b="1">
                      <a:solidFill>
                        <a:schemeClr val="tx1"/>
                      </a:solidFill>
                      <a:latin typeface="Arial" pitchFamily="34" charset="0"/>
                      <a:cs typeface="Times New Roman" pitchFamily="18" charset="0"/>
                    </a:defRPr>
                  </a:lvl6pPr>
                  <a:lvl7pPr marL="2971800" indent="-228600" eaLnBrk="0" fontAlgn="base" hangingPunct="0">
                    <a:spcBef>
                      <a:spcPct val="0"/>
                    </a:spcBef>
                    <a:spcAft>
                      <a:spcPct val="50000"/>
                    </a:spcAft>
                    <a:defRPr sz="1000" b="1">
                      <a:solidFill>
                        <a:schemeClr val="tx1"/>
                      </a:solidFill>
                      <a:latin typeface="Arial" pitchFamily="34" charset="0"/>
                      <a:cs typeface="Times New Roman" pitchFamily="18" charset="0"/>
                    </a:defRPr>
                  </a:lvl7pPr>
                  <a:lvl8pPr marL="3429000" indent="-228600" eaLnBrk="0" fontAlgn="base" hangingPunct="0">
                    <a:spcBef>
                      <a:spcPct val="0"/>
                    </a:spcBef>
                    <a:spcAft>
                      <a:spcPct val="50000"/>
                    </a:spcAft>
                    <a:defRPr sz="1000" b="1">
                      <a:solidFill>
                        <a:schemeClr val="tx1"/>
                      </a:solidFill>
                      <a:latin typeface="Arial" pitchFamily="34" charset="0"/>
                      <a:cs typeface="Times New Roman" pitchFamily="18" charset="0"/>
                    </a:defRPr>
                  </a:lvl8pPr>
                  <a:lvl9pPr marL="3886200" indent="-228600" eaLnBrk="0" fontAlgn="base" hangingPunct="0">
                    <a:spcBef>
                      <a:spcPct val="0"/>
                    </a:spcBef>
                    <a:spcAft>
                      <a:spcPct val="50000"/>
                    </a:spcAft>
                    <a:defRPr sz="1000" b="1">
                      <a:solidFill>
                        <a:schemeClr val="tx1"/>
                      </a:solidFill>
                      <a:latin typeface="Arial" pitchFamily="34" charset="0"/>
                      <a:cs typeface="Times New Roman" pitchFamily="18" charset="0"/>
                    </a:defRPr>
                  </a:lvl9pPr>
                </a:lstStyle>
                <a:p>
                  <a:pPr marL="0" marR="0" lvl="0" indent="0" algn="l" defTabSz="457200" rtl="0" eaLnBrk="0" fontAlgn="base" latinLnBrk="0" hangingPunct="0">
                    <a:lnSpc>
                      <a:spcPct val="80000"/>
                    </a:lnSpc>
                    <a:spcBef>
                      <a:spcPct val="50000"/>
                    </a:spcBef>
                    <a:spcAft>
                      <a:spcPct val="5000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rPr>
                    <a:t>Very Small Size </a:t>
                  </a:r>
                  <a:r>
                    <a:rPr kumimoji="0" lang="en-US" sz="1200" b="1" i="0" u="none" strike="noStrike" kern="1200" cap="none" spc="0" normalizeH="0" baseline="0" noProof="0" dirty="0" err="1">
                      <a:ln>
                        <a:noFill/>
                      </a:ln>
                      <a:solidFill>
                        <a:srgbClr val="000000"/>
                      </a:solidFill>
                      <a:effectLst/>
                      <a:uLnTx/>
                      <a:uFillTx/>
                      <a:latin typeface="Arial Narrow" panose="020B0606020202030204" pitchFamily="34" charset="0"/>
                      <a:ea typeface="+mn-ea"/>
                      <a:cs typeface="Times New Roman" pitchFamily="18" charset="0"/>
                    </a:rPr>
                    <a:t>Entreprices</a:t>
                  </a:r>
                  <a:r>
                    <a:rPr kumimoji="0" lang="en-US" sz="12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rPr>
                    <a:t> (VSEs</a:t>
                  </a:r>
                </a:p>
              </p:txBody>
            </p:sp>
            <p:sp>
              <p:nvSpPr>
                <p:cNvPr id="8" name="Text Box 15">
                  <a:extLst>
                    <a:ext uri="{FF2B5EF4-FFF2-40B4-BE49-F238E27FC236}">
                      <a16:creationId xmlns:a16="http://schemas.microsoft.com/office/drawing/2014/main" id="{F8FB0BA4-009D-642C-7E27-8B6694ED9383}"/>
                    </a:ext>
                  </a:extLst>
                </p:cNvPr>
                <p:cNvSpPr txBox="1">
                  <a:spLocks noChangeArrowheads="1"/>
                </p:cNvSpPr>
                <p:nvPr/>
              </p:nvSpPr>
              <p:spPr bwMode="auto">
                <a:xfrm>
                  <a:off x="1514" y="2657"/>
                  <a:ext cx="407"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b="1">
                      <a:solidFill>
                        <a:schemeClr val="tx1"/>
                      </a:solidFill>
                      <a:latin typeface="Arial" pitchFamily="34" charset="0"/>
                      <a:cs typeface="Times New Roman" pitchFamily="18" charset="0"/>
                    </a:defRPr>
                  </a:lvl1pPr>
                  <a:lvl2pPr marL="742950" indent="-285750" eaLnBrk="0" hangingPunct="0">
                    <a:defRPr sz="1000" b="1">
                      <a:solidFill>
                        <a:schemeClr val="tx1"/>
                      </a:solidFill>
                      <a:latin typeface="Arial" pitchFamily="34" charset="0"/>
                      <a:cs typeface="Times New Roman" pitchFamily="18" charset="0"/>
                    </a:defRPr>
                  </a:lvl2pPr>
                  <a:lvl3pPr marL="1143000" indent="-228600" eaLnBrk="0" hangingPunct="0">
                    <a:defRPr sz="1000" b="1">
                      <a:solidFill>
                        <a:schemeClr val="tx1"/>
                      </a:solidFill>
                      <a:latin typeface="Arial" pitchFamily="34" charset="0"/>
                      <a:cs typeface="Times New Roman" pitchFamily="18" charset="0"/>
                    </a:defRPr>
                  </a:lvl3pPr>
                  <a:lvl4pPr marL="1600200" indent="-228600" eaLnBrk="0" hangingPunct="0">
                    <a:defRPr sz="1000" b="1">
                      <a:solidFill>
                        <a:schemeClr val="tx1"/>
                      </a:solidFill>
                      <a:latin typeface="Arial" pitchFamily="34" charset="0"/>
                      <a:cs typeface="Times New Roman" pitchFamily="18" charset="0"/>
                    </a:defRPr>
                  </a:lvl4pPr>
                  <a:lvl5pPr marL="2057400" indent="-228600" eaLnBrk="0" hangingPunct="0">
                    <a:defRPr sz="1000" b="1">
                      <a:solidFill>
                        <a:schemeClr val="tx1"/>
                      </a:solidFill>
                      <a:latin typeface="Arial" pitchFamily="34" charset="0"/>
                      <a:cs typeface="Times New Roman" pitchFamily="18" charset="0"/>
                    </a:defRPr>
                  </a:lvl5pPr>
                  <a:lvl6pPr marL="2514600" indent="-228600" eaLnBrk="0" fontAlgn="base" hangingPunct="0">
                    <a:spcBef>
                      <a:spcPct val="0"/>
                    </a:spcBef>
                    <a:spcAft>
                      <a:spcPct val="50000"/>
                    </a:spcAft>
                    <a:defRPr sz="1000" b="1">
                      <a:solidFill>
                        <a:schemeClr val="tx1"/>
                      </a:solidFill>
                      <a:latin typeface="Arial" pitchFamily="34" charset="0"/>
                      <a:cs typeface="Times New Roman" pitchFamily="18" charset="0"/>
                    </a:defRPr>
                  </a:lvl6pPr>
                  <a:lvl7pPr marL="2971800" indent="-228600" eaLnBrk="0" fontAlgn="base" hangingPunct="0">
                    <a:spcBef>
                      <a:spcPct val="0"/>
                    </a:spcBef>
                    <a:spcAft>
                      <a:spcPct val="50000"/>
                    </a:spcAft>
                    <a:defRPr sz="1000" b="1">
                      <a:solidFill>
                        <a:schemeClr val="tx1"/>
                      </a:solidFill>
                      <a:latin typeface="Arial" pitchFamily="34" charset="0"/>
                      <a:cs typeface="Times New Roman" pitchFamily="18" charset="0"/>
                    </a:defRPr>
                  </a:lvl7pPr>
                  <a:lvl8pPr marL="3429000" indent="-228600" eaLnBrk="0" fontAlgn="base" hangingPunct="0">
                    <a:spcBef>
                      <a:spcPct val="0"/>
                    </a:spcBef>
                    <a:spcAft>
                      <a:spcPct val="50000"/>
                    </a:spcAft>
                    <a:defRPr sz="1000" b="1">
                      <a:solidFill>
                        <a:schemeClr val="tx1"/>
                      </a:solidFill>
                      <a:latin typeface="Arial" pitchFamily="34" charset="0"/>
                      <a:cs typeface="Times New Roman" pitchFamily="18" charset="0"/>
                    </a:defRPr>
                  </a:lvl8pPr>
                  <a:lvl9pPr marL="3886200" indent="-228600" eaLnBrk="0" fontAlgn="base" hangingPunct="0">
                    <a:spcBef>
                      <a:spcPct val="0"/>
                    </a:spcBef>
                    <a:spcAft>
                      <a:spcPct val="50000"/>
                    </a:spcAft>
                    <a:defRPr sz="1000" b="1">
                      <a:solidFill>
                        <a:schemeClr val="tx1"/>
                      </a:solidFill>
                      <a:latin typeface="Arial" pitchFamily="34" charset="0"/>
                      <a:cs typeface="Times New Roman" pitchFamily="18" charset="0"/>
                    </a:defRPr>
                  </a:lvl9pPr>
                </a:lstStyle>
                <a:p>
                  <a:pPr marL="0" marR="0" lvl="0" indent="0" algn="l" defTabSz="457200" rtl="0" eaLnBrk="0" fontAlgn="base" latinLnBrk="0" hangingPunct="0">
                    <a:lnSpc>
                      <a:spcPct val="80000"/>
                    </a:lnSpc>
                    <a:spcBef>
                      <a:spcPct val="50000"/>
                    </a:spcBef>
                    <a:spcAft>
                      <a:spcPct val="5000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rPr>
                    <a:t>Enterprise Owned </a:t>
                  </a:r>
                </a:p>
                <a:p>
                  <a:pPr marL="0" marR="0" lvl="0" indent="0" algn="l" defTabSz="457200" rtl="0" eaLnBrk="0" fontAlgn="base" latinLnBrk="0" hangingPunct="0">
                    <a:lnSpc>
                      <a:spcPct val="80000"/>
                    </a:lnSpc>
                    <a:spcBef>
                      <a:spcPct val="50000"/>
                    </a:spcBef>
                    <a:spcAft>
                      <a:spcPct val="5000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rPr>
                    <a:t>Cooperative </a:t>
                  </a:r>
                </a:p>
              </p:txBody>
            </p:sp>
            <p:sp>
              <p:nvSpPr>
                <p:cNvPr id="9" name="Text Box 6">
                  <a:extLst>
                    <a:ext uri="{FF2B5EF4-FFF2-40B4-BE49-F238E27FC236}">
                      <a16:creationId xmlns:a16="http://schemas.microsoft.com/office/drawing/2014/main" id="{18348361-F49F-1443-C2D3-9358D7BB3217}"/>
                    </a:ext>
                  </a:extLst>
                </p:cNvPr>
                <p:cNvSpPr txBox="1">
                  <a:spLocks noChangeArrowheads="1"/>
                </p:cNvSpPr>
                <p:nvPr/>
              </p:nvSpPr>
              <p:spPr bwMode="auto">
                <a:xfrm>
                  <a:off x="128" y="3253"/>
                  <a:ext cx="64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b="1">
                      <a:solidFill>
                        <a:schemeClr val="tx1"/>
                      </a:solidFill>
                      <a:latin typeface="Arial" pitchFamily="34" charset="0"/>
                      <a:cs typeface="Times New Roman" pitchFamily="18" charset="0"/>
                    </a:defRPr>
                  </a:lvl1pPr>
                  <a:lvl2pPr marL="742950" indent="-285750" eaLnBrk="0" hangingPunct="0">
                    <a:defRPr sz="1000" b="1">
                      <a:solidFill>
                        <a:schemeClr val="tx1"/>
                      </a:solidFill>
                      <a:latin typeface="Arial" pitchFamily="34" charset="0"/>
                      <a:cs typeface="Times New Roman" pitchFamily="18" charset="0"/>
                    </a:defRPr>
                  </a:lvl2pPr>
                  <a:lvl3pPr marL="1143000" indent="-228600" eaLnBrk="0" hangingPunct="0">
                    <a:defRPr sz="1000" b="1">
                      <a:solidFill>
                        <a:schemeClr val="tx1"/>
                      </a:solidFill>
                      <a:latin typeface="Arial" pitchFamily="34" charset="0"/>
                      <a:cs typeface="Times New Roman" pitchFamily="18" charset="0"/>
                    </a:defRPr>
                  </a:lvl3pPr>
                  <a:lvl4pPr marL="1600200" indent="-228600" eaLnBrk="0" hangingPunct="0">
                    <a:defRPr sz="1000" b="1">
                      <a:solidFill>
                        <a:schemeClr val="tx1"/>
                      </a:solidFill>
                      <a:latin typeface="Arial" pitchFamily="34" charset="0"/>
                      <a:cs typeface="Times New Roman" pitchFamily="18" charset="0"/>
                    </a:defRPr>
                  </a:lvl4pPr>
                  <a:lvl5pPr marL="2057400" indent="-228600" eaLnBrk="0" hangingPunct="0">
                    <a:defRPr sz="1000" b="1">
                      <a:solidFill>
                        <a:schemeClr val="tx1"/>
                      </a:solidFill>
                      <a:latin typeface="Arial" pitchFamily="34" charset="0"/>
                      <a:cs typeface="Times New Roman" pitchFamily="18" charset="0"/>
                    </a:defRPr>
                  </a:lvl5pPr>
                  <a:lvl6pPr marL="2514600" indent="-228600" eaLnBrk="0" fontAlgn="base" hangingPunct="0">
                    <a:spcBef>
                      <a:spcPct val="0"/>
                    </a:spcBef>
                    <a:spcAft>
                      <a:spcPct val="50000"/>
                    </a:spcAft>
                    <a:defRPr sz="1000" b="1">
                      <a:solidFill>
                        <a:schemeClr val="tx1"/>
                      </a:solidFill>
                      <a:latin typeface="Arial" pitchFamily="34" charset="0"/>
                      <a:cs typeface="Times New Roman" pitchFamily="18" charset="0"/>
                    </a:defRPr>
                  </a:lvl6pPr>
                  <a:lvl7pPr marL="2971800" indent="-228600" eaLnBrk="0" fontAlgn="base" hangingPunct="0">
                    <a:spcBef>
                      <a:spcPct val="0"/>
                    </a:spcBef>
                    <a:spcAft>
                      <a:spcPct val="50000"/>
                    </a:spcAft>
                    <a:defRPr sz="1000" b="1">
                      <a:solidFill>
                        <a:schemeClr val="tx1"/>
                      </a:solidFill>
                      <a:latin typeface="Arial" pitchFamily="34" charset="0"/>
                      <a:cs typeface="Times New Roman" pitchFamily="18" charset="0"/>
                    </a:defRPr>
                  </a:lvl7pPr>
                  <a:lvl8pPr marL="3429000" indent="-228600" eaLnBrk="0" fontAlgn="base" hangingPunct="0">
                    <a:spcBef>
                      <a:spcPct val="0"/>
                    </a:spcBef>
                    <a:spcAft>
                      <a:spcPct val="50000"/>
                    </a:spcAft>
                    <a:defRPr sz="1000" b="1">
                      <a:solidFill>
                        <a:schemeClr val="tx1"/>
                      </a:solidFill>
                      <a:latin typeface="Arial" pitchFamily="34" charset="0"/>
                      <a:cs typeface="Times New Roman" pitchFamily="18" charset="0"/>
                    </a:defRPr>
                  </a:lvl8pPr>
                  <a:lvl9pPr marL="3886200" indent="-228600" eaLnBrk="0" fontAlgn="base" hangingPunct="0">
                    <a:spcBef>
                      <a:spcPct val="0"/>
                    </a:spcBef>
                    <a:spcAft>
                      <a:spcPct val="50000"/>
                    </a:spcAft>
                    <a:defRPr sz="1000" b="1">
                      <a:solidFill>
                        <a:schemeClr val="tx1"/>
                      </a:solidFill>
                      <a:latin typeface="Arial" pitchFamily="34" charset="0"/>
                      <a:cs typeface="Times New Roman" pitchFamily="18" charset="0"/>
                    </a:defRPr>
                  </a:lvl9pPr>
                </a:lstStyle>
                <a:p>
                  <a:pPr marL="0" marR="0" lvl="0" indent="0" algn="ctr" defTabSz="457200" rtl="0" eaLnBrk="0" fontAlgn="base" latinLnBrk="0" hangingPunct="0">
                    <a:lnSpc>
                      <a:spcPct val="80000"/>
                    </a:lnSpc>
                    <a:spcBef>
                      <a:spcPct val="50000"/>
                    </a:spcBef>
                    <a:spcAft>
                      <a:spcPct val="5000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rial Narrow" panose="020B0606020202030204" pitchFamily="34" charset="0"/>
                      <a:ea typeface="+mn-ea"/>
                      <a:cs typeface="Times New Roman" pitchFamily="18" charset="0"/>
                    </a:rPr>
                    <a:t>(Humanitarian preoccupations)</a:t>
                  </a:r>
                </a:p>
              </p:txBody>
            </p:sp>
            <p:sp>
              <p:nvSpPr>
                <p:cNvPr id="10" name="Text Box 14">
                  <a:extLst>
                    <a:ext uri="{FF2B5EF4-FFF2-40B4-BE49-F238E27FC236}">
                      <a16:creationId xmlns:a16="http://schemas.microsoft.com/office/drawing/2014/main" id="{DCC6A8A9-ED68-1FA5-7C42-C83191C55D43}"/>
                    </a:ext>
                  </a:extLst>
                </p:cNvPr>
                <p:cNvSpPr txBox="1">
                  <a:spLocks noChangeArrowheads="1"/>
                </p:cNvSpPr>
                <p:nvPr/>
              </p:nvSpPr>
              <p:spPr bwMode="auto">
                <a:xfrm>
                  <a:off x="764" y="2798"/>
                  <a:ext cx="383"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b="1">
                      <a:solidFill>
                        <a:schemeClr val="tx1"/>
                      </a:solidFill>
                      <a:latin typeface="Arial" pitchFamily="34" charset="0"/>
                      <a:cs typeface="Times New Roman" pitchFamily="18" charset="0"/>
                    </a:defRPr>
                  </a:lvl1pPr>
                  <a:lvl2pPr marL="742950" indent="-285750" eaLnBrk="0" hangingPunct="0">
                    <a:defRPr sz="1000" b="1">
                      <a:solidFill>
                        <a:schemeClr val="tx1"/>
                      </a:solidFill>
                      <a:latin typeface="Arial" pitchFamily="34" charset="0"/>
                      <a:cs typeface="Times New Roman" pitchFamily="18" charset="0"/>
                    </a:defRPr>
                  </a:lvl2pPr>
                  <a:lvl3pPr marL="1143000" indent="-228600" eaLnBrk="0" hangingPunct="0">
                    <a:defRPr sz="1000" b="1">
                      <a:solidFill>
                        <a:schemeClr val="tx1"/>
                      </a:solidFill>
                      <a:latin typeface="Arial" pitchFamily="34" charset="0"/>
                      <a:cs typeface="Times New Roman" pitchFamily="18" charset="0"/>
                    </a:defRPr>
                  </a:lvl3pPr>
                  <a:lvl4pPr marL="1600200" indent="-228600" eaLnBrk="0" hangingPunct="0">
                    <a:defRPr sz="1000" b="1">
                      <a:solidFill>
                        <a:schemeClr val="tx1"/>
                      </a:solidFill>
                      <a:latin typeface="Arial" pitchFamily="34" charset="0"/>
                      <a:cs typeface="Times New Roman" pitchFamily="18" charset="0"/>
                    </a:defRPr>
                  </a:lvl4pPr>
                  <a:lvl5pPr marL="2057400" indent="-228600" eaLnBrk="0" hangingPunct="0">
                    <a:defRPr sz="1000" b="1">
                      <a:solidFill>
                        <a:schemeClr val="tx1"/>
                      </a:solidFill>
                      <a:latin typeface="Arial" pitchFamily="34" charset="0"/>
                      <a:cs typeface="Times New Roman" pitchFamily="18" charset="0"/>
                    </a:defRPr>
                  </a:lvl5pPr>
                  <a:lvl6pPr marL="2514600" indent="-228600" eaLnBrk="0" fontAlgn="base" hangingPunct="0">
                    <a:spcBef>
                      <a:spcPct val="0"/>
                    </a:spcBef>
                    <a:spcAft>
                      <a:spcPct val="50000"/>
                    </a:spcAft>
                    <a:defRPr sz="1000" b="1">
                      <a:solidFill>
                        <a:schemeClr val="tx1"/>
                      </a:solidFill>
                      <a:latin typeface="Arial" pitchFamily="34" charset="0"/>
                      <a:cs typeface="Times New Roman" pitchFamily="18" charset="0"/>
                    </a:defRPr>
                  </a:lvl6pPr>
                  <a:lvl7pPr marL="2971800" indent="-228600" eaLnBrk="0" fontAlgn="base" hangingPunct="0">
                    <a:spcBef>
                      <a:spcPct val="0"/>
                    </a:spcBef>
                    <a:spcAft>
                      <a:spcPct val="50000"/>
                    </a:spcAft>
                    <a:defRPr sz="1000" b="1">
                      <a:solidFill>
                        <a:schemeClr val="tx1"/>
                      </a:solidFill>
                      <a:latin typeface="Arial" pitchFamily="34" charset="0"/>
                      <a:cs typeface="Times New Roman" pitchFamily="18" charset="0"/>
                    </a:defRPr>
                  </a:lvl7pPr>
                  <a:lvl8pPr marL="3429000" indent="-228600" eaLnBrk="0" fontAlgn="base" hangingPunct="0">
                    <a:spcBef>
                      <a:spcPct val="0"/>
                    </a:spcBef>
                    <a:spcAft>
                      <a:spcPct val="50000"/>
                    </a:spcAft>
                    <a:defRPr sz="1000" b="1">
                      <a:solidFill>
                        <a:schemeClr val="tx1"/>
                      </a:solidFill>
                      <a:latin typeface="Arial" pitchFamily="34" charset="0"/>
                      <a:cs typeface="Times New Roman" pitchFamily="18" charset="0"/>
                    </a:defRPr>
                  </a:lvl8pPr>
                  <a:lvl9pPr marL="3886200" indent="-228600" eaLnBrk="0" fontAlgn="base" hangingPunct="0">
                    <a:spcBef>
                      <a:spcPct val="0"/>
                    </a:spcBef>
                    <a:spcAft>
                      <a:spcPct val="50000"/>
                    </a:spcAft>
                    <a:defRPr sz="1000" b="1">
                      <a:solidFill>
                        <a:schemeClr val="tx1"/>
                      </a:solidFill>
                      <a:latin typeface="Arial" pitchFamily="34" charset="0"/>
                      <a:cs typeface="Times New Roman" pitchFamily="18" charset="0"/>
                    </a:defRPr>
                  </a:lvl9pPr>
                </a:lstStyle>
                <a:p>
                  <a:pPr marL="0" marR="0" lvl="0" indent="0" algn="l" defTabSz="457200" rtl="0" eaLnBrk="0" fontAlgn="base" latinLnBrk="0" hangingPunct="0">
                    <a:lnSpc>
                      <a:spcPct val="80000"/>
                    </a:lnSpc>
                    <a:spcBef>
                      <a:spcPct val="50000"/>
                    </a:spcBef>
                    <a:spcAft>
                      <a:spcPct val="50000"/>
                    </a:spcAft>
                    <a:buClrTx/>
                    <a:buSzTx/>
                    <a:buFontTx/>
                    <a:buNone/>
                    <a:tabLst/>
                    <a:defRPr/>
                  </a:pPr>
                  <a:r>
                    <a:rPr kumimoji="0" lang="en-US" sz="900" b="1" i="1"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rPr>
                    <a:t>Test and Learners</a:t>
                  </a:r>
                </a:p>
                <a:p>
                  <a:pPr marL="0" marR="0" lvl="0" indent="0" algn="l" defTabSz="457200" rtl="0" eaLnBrk="0" fontAlgn="base" latinLnBrk="0" hangingPunct="0">
                    <a:lnSpc>
                      <a:spcPct val="80000"/>
                    </a:lnSpc>
                    <a:spcBef>
                      <a:spcPct val="50000"/>
                    </a:spcBef>
                    <a:spcAft>
                      <a:spcPct val="50000"/>
                    </a:spcAft>
                    <a:buClrTx/>
                    <a:buSzTx/>
                    <a:buFontTx/>
                    <a:buNone/>
                    <a:tabLst/>
                    <a:defRPr/>
                  </a:pPr>
                  <a:r>
                    <a:rPr kumimoji="0" lang="en-US" sz="900" b="1" i="1"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rPr>
                    <a:t>Entrepreneurs</a:t>
                  </a:r>
                </a:p>
              </p:txBody>
            </p:sp>
            <p:sp>
              <p:nvSpPr>
                <p:cNvPr id="11" name="Text Box 15">
                  <a:extLst>
                    <a:ext uri="{FF2B5EF4-FFF2-40B4-BE49-F238E27FC236}">
                      <a16:creationId xmlns:a16="http://schemas.microsoft.com/office/drawing/2014/main" id="{2BBED41D-382D-3554-24C7-1B8C829842AD}"/>
                    </a:ext>
                  </a:extLst>
                </p:cNvPr>
                <p:cNvSpPr txBox="1">
                  <a:spLocks noChangeArrowheads="1"/>
                </p:cNvSpPr>
                <p:nvPr/>
              </p:nvSpPr>
              <p:spPr bwMode="auto">
                <a:xfrm>
                  <a:off x="2177" y="2239"/>
                  <a:ext cx="364"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b="1">
                      <a:solidFill>
                        <a:schemeClr val="tx1"/>
                      </a:solidFill>
                      <a:latin typeface="Arial" pitchFamily="34" charset="0"/>
                      <a:cs typeface="Times New Roman" pitchFamily="18" charset="0"/>
                    </a:defRPr>
                  </a:lvl1pPr>
                  <a:lvl2pPr marL="742950" indent="-285750" eaLnBrk="0" hangingPunct="0">
                    <a:defRPr sz="1000" b="1">
                      <a:solidFill>
                        <a:schemeClr val="tx1"/>
                      </a:solidFill>
                      <a:latin typeface="Arial" pitchFamily="34" charset="0"/>
                      <a:cs typeface="Times New Roman" pitchFamily="18" charset="0"/>
                    </a:defRPr>
                  </a:lvl2pPr>
                  <a:lvl3pPr marL="1143000" indent="-228600" eaLnBrk="0" hangingPunct="0">
                    <a:defRPr sz="1000" b="1">
                      <a:solidFill>
                        <a:schemeClr val="tx1"/>
                      </a:solidFill>
                      <a:latin typeface="Arial" pitchFamily="34" charset="0"/>
                      <a:cs typeface="Times New Roman" pitchFamily="18" charset="0"/>
                    </a:defRPr>
                  </a:lvl3pPr>
                  <a:lvl4pPr marL="1600200" indent="-228600" eaLnBrk="0" hangingPunct="0">
                    <a:defRPr sz="1000" b="1">
                      <a:solidFill>
                        <a:schemeClr val="tx1"/>
                      </a:solidFill>
                      <a:latin typeface="Arial" pitchFamily="34" charset="0"/>
                      <a:cs typeface="Times New Roman" pitchFamily="18" charset="0"/>
                    </a:defRPr>
                  </a:lvl4pPr>
                  <a:lvl5pPr marL="2057400" indent="-228600" eaLnBrk="0" hangingPunct="0">
                    <a:defRPr sz="1000" b="1">
                      <a:solidFill>
                        <a:schemeClr val="tx1"/>
                      </a:solidFill>
                      <a:latin typeface="Arial" pitchFamily="34" charset="0"/>
                      <a:cs typeface="Times New Roman" pitchFamily="18" charset="0"/>
                    </a:defRPr>
                  </a:lvl5pPr>
                  <a:lvl6pPr marL="2514600" indent="-228600" eaLnBrk="0" fontAlgn="base" hangingPunct="0">
                    <a:spcBef>
                      <a:spcPct val="0"/>
                    </a:spcBef>
                    <a:spcAft>
                      <a:spcPct val="50000"/>
                    </a:spcAft>
                    <a:defRPr sz="1000" b="1">
                      <a:solidFill>
                        <a:schemeClr val="tx1"/>
                      </a:solidFill>
                      <a:latin typeface="Arial" pitchFamily="34" charset="0"/>
                      <a:cs typeface="Times New Roman" pitchFamily="18" charset="0"/>
                    </a:defRPr>
                  </a:lvl6pPr>
                  <a:lvl7pPr marL="2971800" indent="-228600" eaLnBrk="0" fontAlgn="base" hangingPunct="0">
                    <a:spcBef>
                      <a:spcPct val="0"/>
                    </a:spcBef>
                    <a:spcAft>
                      <a:spcPct val="50000"/>
                    </a:spcAft>
                    <a:defRPr sz="1000" b="1">
                      <a:solidFill>
                        <a:schemeClr val="tx1"/>
                      </a:solidFill>
                      <a:latin typeface="Arial" pitchFamily="34" charset="0"/>
                      <a:cs typeface="Times New Roman" pitchFamily="18" charset="0"/>
                    </a:defRPr>
                  </a:lvl7pPr>
                  <a:lvl8pPr marL="3429000" indent="-228600" eaLnBrk="0" fontAlgn="base" hangingPunct="0">
                    <a:spcBef>
                      <a:spcPct val="0"/>
                    </a:spcBef>
                    <a:spcAft>
                      <a:spcPct val="50000"/>
                    </a:spcAft>
                    <a:defRPr sz="1000" b="1">
                      <a:solidFill>
                        <a:schemeClr val="tx1"/>
                      </a:solidFill>
                      <a:latin typeface="Arial" pitchFamily="34" charset="0"/>
                      <a:cs typeface="Times New Roman" pitchFamily="18" charset="0"/>
                    </a:defRPr>
                  </a:lvl8pPr>
                  <a:lvl9pPr marL="3886200" indent="-228600" eaLnBrk="0" fontAlgn="base" hangingPunct="0">
                    <a:spcBef>
                      <a:spcPct val="0"/>
                    </a:spcBef>
                    <a:spcAft>
                      <a:spcPct val="50000"/>
                    </a:spcAft>
                    <a:defRPr sz="1000" b="1">
                      <a:solidFill>
                        <a:schemeClr val="tx1"/>
                      </a:solidFill>
                      <a:latin typeface="Arial" pitchFamily="34" charset="0"/>
                      <a:cs typeface="Times New Roman" pitchFamily="18" charset="0"/>
                    </a:defRPr>
                  </a:lvl9pPr>
                </a:lstStyle>
                <a:p>
                  <a:pPr marL="0" marR="0" lvl="0" indent="0" algn="l" defTabSz="457200" rtl="0" eaLnBrk="0" fontAlgn="base" latinLnBrk="0" hangingPunct="0">
                    <a:lnSpc>
                      <a:spcPct val="80000"/>
                    </a:lnSpc>
                    <a:spcBef>
                      <a:spcPct val="50000"/>
                    </a:spcBef>
                    <a:spcAft>
                      <a:spcPct val="5000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rPr>
                    <a:t>Small Medium Size </a:t>
                  </a:r>
                  <a:r>
                    <a:rPr kumimoji="0" lang="en-US" sz="1200" b="1" i="0" u="none" strike="noStrike" kern="1200" cap="none" spc="0" normalizeH="0" baseline="0" noProof="0" dirty="0" err="1">
                      <a:ln>
                        <a:noFill/>
                      </a:ln>
                      <a:solidFill>
                        <a:srgbClr val="000000"/>
                      </a:solidFill>
                      <a:effectLst/>
                      <a:uLnTx/>
                      <a:uFillTx/>
                      <a:latin typeface="Arial Narrow" panose="020B0606020202030204" pitchFamily="34" charset="0"/>
                      <a:ea typeface="+mn-ea"/>
                      <a:cs typeface="Times New Roman" pitchFamily="18" charset="0"/>
                    </a:rPr>
                    <a:t>Entreprices</a:t>
                  </a:r>
                  <a:r>
                    <a:rPr kumimoji="0" lang="en-US" sz="12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rPr>
                    <a:t> (SSEs)</a:t>
                  </a:r>
                </a:p>
              </p:txBody>
            </p:sp>
            <p:sp>
              <p:nvSpPr>
                <p:cNvPr id="12" name="Text Box 12">
                  <a:extLst>
                    <a:ext uri="{FF2B5EF4-FFF2-40B4-BE49-F238E27FC236}">
                      <a16:creationId xmlns:a16="http://schemas.microsoft.com/office/drawing/2014/main" id="{4CCA59D7-B9E8-3525-6514-480B4D8D346D}"/>
                    </a:ext>
                  </a:extLst>
                </p:cNvPr>
                <p:cNvSpPr txBox="1">
                  <a:spLocks noChangeArrowheads="1"/>
                </p:cNvSpPr>
                <p:nvPr/>
              </p:nvSpPr>
              <p:spPr bwMode="auto">
                <a:xfrm>
                  <a:off x="4146" y="1397"/>
                  <a:ext cx="576"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b="1">
                      <a:solidFill>
                        <a:schemeClr val="tx1"/>
                      </a:solidFill>
                      <a:latin typeface="Arial" pitchFamily="34" charset="0"/>
                      <a:cs typeface="Times New Roman" pitchFamily="18" charset="0"/>
                    </a:defRPr>
                  </a:lvl1pPr>
                  <a:lvl2pPr marL="742950" indent="-285750" eaLnBrk="0" hangingPunct="0">
                    <a:defRPr sz="1000" b="1">
                      <a:solidFill>
                        <a:schemeClr val="tx1"/>
                      </a:solidFill>
                      <a:latin typeface="Arial" pitchFamily="34" charset="0"/>
                      <a:cs typeface="Times New Roman" pitchFamily="18" charset="0"/>
                    </a:defRPr>
                  </a:lvl2pPr>
                  <a:lvl3pPr marL="1143000" indent="-228600" eaLnBrk="0" hangingPunct="0">
                    <a:defRPr sz="1000" b="1">
                      <a:solidFill>
                        <a:schemeClr val="tx1"/>
                      </a:solidFill>
                      <a:latin typeface="Arial" pitchFamily="34" charset="0"/>
                      <a:cs typeface="Times New Roman" pitchFamily="18" charset="0"/>
                    </a:defRPr>
                  </a:lvl3pPr>
                  <a:lvl4pPr marL="1600200" indent="-228600" eaLnBrk="0" hangingPunct="0">
                    <a:defRPr sz="1000" b="1">
                      <a:solidFill>
                        <a:schemeClr val="tx1"/>
                      </a:solidFill>
                      <a:latin typeface="Arial" pitchFamily="34" charset="0"/>
                      <a:cs typeface="Times New Roman" pitchFamily="18" charset="0"/>
                    </a:defRPr>
                  </a:lvl4pPr>
                  <a:lvl5pPr marL="2057400" indent="-228600" eaLnBrk="0" hangingPunct="0">
                    <a:defRPr sz="1000" b="1">
                      <a:solidFill>
                        <a:schemeClr val="tx1"/>
                      </a:solidFill>
                      <a:latin typeface="Arial" pitchFamily="34" charset="0"/>
                      <a:cs typeface="Times New Roman" pitchFamily="18" charset="0"/>
                    </a:defRPr>
                  </a:lvl5pPr>
                  <a:lvl6pPr marL="2514600" indent="-228600" eaLnBrk="0" fontAlgn="base" hangingPunct="0">
                    <a:spcBef>
                      <a:spcPct val="0"/>
                    </a:spcBef>
                    <a:spcAft>
                      <a:spcPct val="50000"/>
                    </a:spcAft>
                    <a:defRPr sz="1000" b="1">
                      <a:solidFill>
                        <a:schemeClr val="tx1"/>
                      </a:solidFill>
                      <a:latin typeface="Arial" pitchFamily="34" charset="0"/>
                      <a:cs typeface="Times New Roman" pitchFamily="18" charset="0"/>
                    </a:defRPr>
                  </a:lvl6pPr>
                  <a:lvl7pPr marL="2971800" indent="-228600" eaLnBrk="0" fontAlgn="base" hangingPunct="0">
                    <a:spcBef>
                      <a:spcPct val="0"/>
                    </a:spcBef>
                    <a:spcAft>
                      <a:spcPct val="50000"/>
                    </a:spcAft>
                    <a:defRPr sz="1000" b="1">
                      <a:solidFill>
                        <a:schemeClr val="tx1"/>
                      </a:solidFill>
                      <a:latin typeface="Arial" pitchFamily="34" charset="0"/>
                      <a:cs typeface="Times New Roman" pitchFamily="18" charset="0"/>
                    </a:defRPr>
                  </a:lvl7pPr>
                  <a:lvl8pPr marL="3429000" indent="-228600" eaLnBrk="0" fontAlgn="base" hangingPunct="0">
                    <a:spcBef>
                      <a:spcPct val="0"/>
                    </a:spcBef>
                    <a:spcAft>
                      <a:spcPct val="50000"/>
                    </a:spcAft>
                    <a:defRPr sz="1000" b="1">
                      <a:solidFill>
                        <a:schemeClr val="tx1"/>
                      </a:solidFill>
                      <a:latin typeface="Arial" pitchFamily="34" charset="0"/>
                      <a:cs typeface="Times New Roman" pitchFamily="18" charset="0"/>
                    </a:defRPr>
                  </a:lvl8pPr>
                  <a:lvl9pPr marL="3886200" indent="-228600" eaLnBrk="0" fontAlgn="base" hangingPunct="0">
                    <a:spcBef>
                      <a:spcPct val="0"/>
                    </a:spcBef>
                    <a:spcAft>
                      <a:spcPct val="50000"/>
                    </a:spcAft>
                    <a:defRPr sz="1000" b="1">
                      <a:solidFill>
                        <a:schemeClr val="tx1"/>
                      </a:solidFill>
                      <a:latin typeface="Arial" pitchFamily="34" charset="0"/>
                      <a:cs typeface="Times New Roman" pitchFamily="18" charset="0"/>
                    </a:defRPr>
                  </a:lvl9pPr>
                </a:lstStyle>
                <a:p>
                  <a:pPr marL="0" marR="0" lvl="0" indent="0" algn="ctr" defTabSz="457200" rtl="0" eaLnBrk="0" fontAlgn="base" latinLnBrk="0" hangingPunct="0">
                    <a:lnSpc>
                      <a:spcPct val="80000"/>
                    </a:lnSpc>
                    <a:spcBef>
                      <a:spcPct val="50000"/>
                    </a:spcBef>
                    <a:spcAft>
                      <a:spcPct val="5000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Times New Roman" pitchFamily="18" charset="0"/>
                    </a:rPr>
                    <a:t>Expansion</a:t>
                  </a:r>
                </a:p>
              </p:txBody>
            </p:sp>
            <p:sp>
              <p:nvSpPr>
                <p:cNvPr id="13" name="Text Box 10">
                  <a:extLst>
                    <a:ext uri="{FF2B5EF4-FFF2-40B4-BE49-F238E27FC236}">
                      <a16:creationId xmlns:a16="http://schemas.microsoft.com/office/drawing/2014/main" id="{C28D8D1E-5624-3529-FCAC-89880E016ED7}"/>
                    </a:ext>
                  </a:extLst>
                </p:cNvPr>
                <p:cNvSpPr txBox="1">
                  <a:spLocks noChangeArrowheads="1"/>
                </p:cNvSpPr>
                <p:nvPr/>
              </p:nvSpPr>
              <p:spPr bwMode="auto">
                <a:xfrm>
                  <a:off x="198" y="1415"/>
                  <a:ext cx="65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b="1">
                      <a:solidFill>
                        <a:schemeClr val="tx1"/>
                      </a:solidFill>
                      <a:latin typeface="Arial" pitchFamily="34" charset="0"/>
                      <a:cs typeface="Times New Roman" pitchFamily="18" charset="0"/>
                    </a:defRPr>
                  </a:lvl1pPr>
                  <a:lvl2pPr marL="742950" indent="-285750" eaLnBrk="0" hangingPunct="0">
                    <a:defRPr sz="1000" b="1">
                      <a:solidFill>
                        <a:schemeClr val="tx1"/>
                      </a:solidFill>
                      <a:latin typeface="Arial" pitchFamily="34" charset="0"/>
                      <a:cs typeface="Times New Roman" pitchFamily="18" charset="0"/>
                    </a:defRPr>
                  </a:lvl2pPr>
                  <a:lvl3pPr marL="1143000" indent="-228600" eaLnBrk="0" hangingPunct="0">
                    <a:defRPr sz="1000" b="1">
                      <a:solidFill>
                        <a:schemeClr val="tx1"/>
                      </a:solidFill>
                      <a:latin typeface="Arial" pitchFamily="34" charset="0"/>
                      <a:cs typeface="Times New Roman" pitchFamily="18" charset="0"/>
                    </a:defRPr>
                  </a:lvl3pPr>
                  <a:lvl4pPr marL="1600200" indent="-228600" eaLnBrk="0" hangingPunct="0">
                    <a:defRPr sz="1000" b="1">
                      <a:solidFill>
                        <a:schemeClr val="tx1"/>
                      </a:solidFill>
                      <a:latin typeface="Arial" pitchFamily="34" charset="0"/>
                      <a:cs typeface="Times New Roman" pitchFamily="18" charset="0"/>
                    </a:defRPr>
                  </a:lvl4pPr>
                  <a:lvl5pPr marL="2057400" indent="-228600" eaLnBrk="0" hangingPunct="0">
                    <a:defRPr sz="1000" b="1">
                      <a:solidFill>
                        <a:schemeClr val="tx1"/>
                      </a:solidFill>
                      <a:latin typeface="Arial" pitchFamily="34" charset="0"/>
                      <a:cs typeface="Times New Roman" pitchFamily="18" charset="0"/>
                    </a:defRPr>
                  </a:lvl5pPr>
                  <a:lvl6pPr marL="2514600" indent="-228600" eaLnBrk="0" fontAlgn="base" hangingPunct="0">
                    <a:spcBef>
                      <a:spcPct val="0"/>
                    </a:spcBef>
                    <a:spcAft>
                      <a:spcPct val="50000"/>
                    </a:spcAft>
                    <a:defRPr sz="1000" b="1">
                      <a:solidFill>
                        <a:schemeClr val="tx1"/>
                      </a:solidFill>
                      <a:latin typeface="Arial" pitchFamily="34" charset="0"/>
                      <a:cs typeface="Times New Roman" pitchFamily="18" charset="0"/>
                    </a:defRPr>
                  </a:lvl6pPr>
                  <a:lvl7pPr marL="2971800" indent="-228600" eaLnBrk="0" fontAlgn="base" hangingPunct="0">
                    <a:spcBef>
                      <a:spcPct val="0"/>
                    </a:spcBef>
                    <a:spcAft>
                      <a:spcPct val="50000"/>
                    </a:spcAft>
                    <a:defRPr sz="1000" b="1">
                      <a:solidFill>
                        <a:schemeClr val="tx1"/>
                      </a:solidFill>
                      <a:latin typeface="Arial" pitchFamily="34" charset="0"/>
                      <a:cs typeface="Times New Roman" pitchFamily="18" charset="0"/>
                    </a:defRPr>
                  </a:lvl7pPr>
                  <a:lvl8pPr marL="3429000" indent="-228600" eaLnBrk="0" fontAlgn="base" hangingPunct="0">
                    <a:spcBef>
                      <a:spcPct val="0"/>
                    </a:spcBef>
                    <a:spcAft>
                      <a:spcPct val="50000"/>
                    </a:spcAft>
                    <a:defRPr sz="1000" b="1">
                      <a:solidFill>
                        <a:schemeClr val="tx1"/>
                      </a:solidFill>
                      <a:latin typeface="Arial" pitchFamily="34" charset="0"/>
                      <a:cs typeface="Times New Roman" pitchFamily="18" charset="0"/>
                    </a:defRPr>
                  </a:lvl8pPr>
                  <a:lvl9pPr marL="3886200" indent="-228600" eaLnBrk="0" fontAlgn="base" hangingPunct="0">
                    <a:spcBef>
                      <a:spcPct val="0"/>
                    </a:spcBef>
                    <a:spcAft>
                      <a:spcPct val="50000"/>
                    </a:spcAft>
                    <a:defRPr sz="1000" b="1">
                      <a:solidFill>
                        <a:schemeClr val="tx1"/>
                      </a:solidFill>
                      <a:latin typeface="Arial" pitchFamily="34" charset="0"/>
                      <a:cs typeface="Times New Roman" pitchFamily="18" charset="0"/>
                    </a:defRPr>
                  </a:lvl9pPr>
                </a:lstStyle>
                <a:p>
                  <a:pPr marL="0" marR="0" lvl="0" indent="0" algn="ctr" defTabSz="457200" rtl="0" eaLnBrk="0" fontAlgn="base" latinLnBrk="0" hangingPunct="0">
                    <a:lnSpc>
                      <a:spcPct val="80000"/>
                    </a:lnSpc>
                    <a:spcBef>
                      <a:spcPct val="50000"/>
                    </a:spcBef>
                    <a:spcAft>
                      <a:spcPct val="5000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Times New Roman" pitchFamily="18" charset="0"/>
                    </a:rPr>
                    <a:t>Familiarization</a:t>
                  </a:r>
                </a:p>
              </p:txBody>
            </p:sp>
            <p:sp>
              <p:nvSpPr>
                <p:cNvPr id="14" name="Text Box 15">
                  <a:extLst>
                    <a:ext uri="{FF2B5EF4-FFF2-40B4-BE49-F238E27FC236}">
                      <a16:creationId xmlns:a16="http://schemas.microsoft.com/office/drawing/2014/main" id="{07C58E83-E393-CA3F-9F4A-0331A2E64D64}"/>
                    </a:ext>
                  </a:extLst>
                </p:cNvPr>
                <p:cNvSpPr txBox="1">
                  <a:spLocks noChangeArrowheads="1"/>
                </p:cNvSpPr>
                <p:nvPr/>
              </p:nvSpPr>
              <p:spPr bwMode="auto">
                <a:xfrm>
                  <a:off x="2075" y="2933"/>
                  <a:ext cx="407"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b="1">
                      <a:solidFill>
                        <a:schemeClr val="tx1"/>
                      </a:solidFill>
                      <a:latin typeface="Arial" pitchFamily="34" charset="0"/>
                      <a:cs typeface="Times New Roman" pitchFamily="18" charset="0"/>
                    </a:defRPr>
                  </a:lvl1pPr>
                  <a:lvl2pPr marL="742950" indent="-285750" eaLnBrk="0" hangingPunct="0">
                    <a:defRPr sz="1000" b="1">
                      <a:solidFill>
                        <a:schemeClr val="tx1"/>
                      </a:solidFill>
                      <a:latin typeface="Arial" pitchFamily="34" charset="0"/>
                      <a:cs typeface="Times New Roman" pitchFamily="18" charset="0"/>
                    </a:defRPr>
                  </a:lvl2pPr>
                  <a:lvl3pPr marL="1143000" indent="-228600" eaLnBrk="0" hangingPunct="0">
                    <a:defRPr sz="1000" b="1">
                      <a:solidFill>
                        <a:schemeClr val="tx1"/>
                      </a:solidFill>
                      <a:latin typeface="Arial" pitchFamily="34" charset="0"/>
                      <a:cs typeface="Times New Roman" pitchFamily="18" charset="0"/>
                    </a:defRPr>
                  </a:lvl3pPr>
                  <a:lvl4pPr marL="1600200" indent="-228600" eaLnBrk="0" hangingPunct="0">
                    <a:defRPr sz="1000" b="1">
                      <a:solidFill>
                        <a:schemeClr val="tx1"/>
                      </a:solidFill>
                      <a:latin typeface="Arial" pitchFamily="34" charset="0"/>
                      <a:cs typeface="Times New Roman" pitchFamily="18" charset="0"/>
                    </a:defRPr>
                  </a:lvl4pPr>
                  <a:lvl5pPr marL="2057400" indent="-228600" eaLnBrk="0" hangingPunct="0">
                    <a:defRPr sz="1000" b="1">
                      <a:solidFill>
                        <a:schemeClr val="tx1"/>
                      </a:solidFill>
                      <a:latin typeface="Arial" pitchFamily="34" charset="0"/>
                      <a:cs typeface="Times New Roman" pitchFamily="18" charset="0"/>
                    </a:defRPr>
                  </a:lvl5pPr>
                  <a:lvl6pPr marL="2514600" indent="-228600" eaLnBrk="0" fontAlgn="base" hangingPunct="0">
                    <a:spcBef>
                      <a:spcPct val="0"/>
                    </a:spcBef>
                    <a:spcAft>
                      <a:spcPct val="50000"/>
                    </a:spcAft>
                    <a:defRPr sz="1000" b="1">
                      <a:solidFill>
                        <a:schemeClr val="tx1"/>
                      </a:solidFill>
                      <a:latin typeface="Arial" pitchFamily="34" charset="0"/>
                      <a:cs typeface="Times New Roman" pitchFamily="18" charset="0"/>
                    </a:defRPr>
                  </a:lvl6pPr>
                  <a:lvl7pPr marL="2971800" indent="-228600" eaLnBrk="0" fontAlgn="base" hangingPunct="0">
                    <a:spcBef>
                      <a:spcPct val="0"/>
                    </a:spcBef>
                    <a:spcAft>
                      <a:spcPct val="50000"/>
                    </a:spcAft>
                    <a:defRPr sz="1000" b="1">
                      <a:solidFill>
                        <a:schemeClr val="tx1"/>
                      </a:solidFill>
                      <a:latin typeface="Arial" pitchFamily="34" charset="0"/>
                      <a:cs typeface="Times New Roman" pitchFamily="18" charset="0"/>
                    </a:defRPr>
                  </a:lvl7pPr>
                  <a:lvl8pPr marL="3429000" indent="-228600" eaLnBrk="0" fontAlgn="base" hangingPunct="0">
                    <a:spcBef>
                      <a:spcPct val="0"/>
                    </a:spcBef>
                    <a:spcAft>
                      <a:spcPct val="50000"/>
                    </a:spcAft>
                    <a:defRPr sz="1000" b="1">
                      <a:solidFill>
                        <a:schemeClr val="tx1"/>
                      </a:solidFill>
                      <a:latin typeface="Arial" pitchFamily="34" charset="0"/>
                      <a:cs typeface="Times New Roman" pitchFamily="18" charset="0"/>
                    </a:defRPr>
                  </a:lvl8pPr>
                  <a:lvl9pPr marL="3886200" indent="-228600" eaLnBrk="0" fontAlgn="base" hangingPunct="0">
                    <a:spcBef>
                      <a:spcPct val="0"/>
                    </a:spcBef>
                    <a:spcAft>
                      <a:spcPct val="50000"/>
                    </a:spcAft>
                    <a:defRPr sz="1000" b="1">
                      <a:solidFill>
                        <a:schemeClr val="tx1"/>
                      </a:solidFill>
                      <a:latin typeface="Arial" pitchFamily="34" charset="0"/>
                      <a:cs typeface="Times New Roman" pitchFamily="18" charset="0"/>
                    </a:defRPr>
                  </a:lvl9pPr>
                </a:lstStyle>
                <a:p>
                  <a:pPr marL="0" marR="0" lvl="0" indent="0" algn="l" defTabSz="457200" rtl="0" eaLnBrk="0" fontAlgn="base" latinLnBrk="0" hangingPunct="0">
                    <a:lnSpc>
                      <a:spcPct val="80000"/>
                    </a:lnSpc>
                    <a:spcBef>
                      <a:spcPct val="50000"/>
                    </a:spcBef>
                    <a:spcAft>
                      <a:spcPct val="50000"/>
                    </a:spcAft>
                    <a:buClrTx/>
                    <a:buSzTx/>
                    <a:buFontTx/>
                    <a:buNone/>
                    <a:tabLst/>
                    <a:defRPr/>
                  </a:pPr>
                  <a:r>
                    <a:rPr kumimoji="0" lang="en-US" sz="1400" b="1" i="0" u="none" strike="noStrike" kern="1200" cap="none" spc="0" normalizeH="0" baseline="0" noProof="0" dirty="0">
                      <a:ln>
                        <a:noFill/>
                      </a:ln>
                      <a:solidFill>
                        <a:srgbClr val="C00000"/>
                      </a:solidFill>
                      <a:effectLst/>
                      <a:uLnTx/>
                      <a:uFillTx/>
                      <a:latin typeface="Arial" pitchFamily="34" charset="0"/>
                      <a:ea typeface="+mn-ea"/>
                      <a:cs typeface="Times New Roman" pitchFamily="18" charset="0"/>
                    </a:rPr>
                    <a:t>98.5% TPE/PE</a:t>
                  </a:r>
                </a:p>
              </p:txBody>
            </p:sp>
            <p:sp>
              <p:nvSpPr>
                <p:cNvPr id="15" name="Text Box 15">
                  <a:extLst>
                    <a:ext uri="{FF2B5EF4-FFF2-40B4-BE49-F238E27FC236}">
                      <a16:creationId xmlns:a16="http://schemas.microsoft.com/office/drawing/2014/main" id="{5B0A881F-A022-28E1-037E-D80F74AB28D2}"/>
                    </a:ext>
                  </a:extLst>
                </p:cNvPr>
                <p:cNvSpPr txBox="1">
                  <a:spLocks noChangeArrowheads="1"/>
                </p:cNvSpPr>
                <p:nvPr/>
              </p:nvSpPr>
              <p:spPr bwMode="auto">
                <a:xfrm>
                  <a:off x="2675" y="2920"/>
                  <a:ext cx="407"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b="1">
                      <a:solidFill>
                        <a:schemeClr val="tx1"/>
                      </a:solidFill>
                      <a:latin typeface="Arial" pitchFamily="34" charset="0"/>
                      <a:cs typeface="Times New Roman" pitchFamily="18" charset="0"/>
                    </a:defRPr>
                  </a:lvl1pPr>
                  <a:lvl2pPr marL="742950" indent="-285750" eaLnBrk="0" hangingPunct="0">
                    <a:defRPr sz="1000" b="1">
                      <a:solidFill>
                        <a:schemeClr val="tx1"/>
                      </a:solidFill>
                      <a:latin typeface="Arial" pitchFamily="34" charset="0"/>
                      <a:cs typeface="Times New Roman" pitchFamily="18" charset="0"/>
                    </a:defRPr>
                  </a:lvl2pPr>
                  <a:lvl3pPr marL="1143000" indent="-228600" eaLnBrk="0" hangingPunct="0">
                    <a:defRPr sz="1000" b="1">
                      <a:solidFill>
                        <a:schemeClr val="tx1"/>
                      </a:solidFill>
                      <a:latin typeface="Arial" pitchFamily="34" charset="0"/>
                      <a:cs typeface="Times New Roman" pitchFamily="18" charset="0"/>
                    </a:defRPr>
                  </a:lvl3pPr>
                  <a:lvl4pPr marL="1600200" indent="-228600" eaLnBrk="0" hangingPunct="0">
                    <a:defRPr sz="1000" b="1">
                      <a:solidFill>
                        <a:schemeClr val="tx1"/>
                      </a:solidFill>
                      <a:latin typeface="Arial" pitchFamily="34" charset="0"/>
                      <a:cs typeface="Times New Roman" pitchFamily="18" charset="0"/>
                    </a:defRPr>
                  </a:lvl4pPr>
                  <a:lvl5pPr marL="2057400" indent="-228600" eaLnBrk="0" hangingPunct="0">
                    <a:defRPr sz="1000" b="1">
                      <a:solidFill>
                        <a:schemeClr val="tx1"/>
                      </a:solidFill>
                      <a:latin typeface="Arial" pitchFamily="34" charset="0"/>
                      <a:cs typeface="Times New Roman" pitchFamily="18" charset="0"/>
                    </a:defRPr>
                  </a:lvl5pPr>
                  <a:lvl6pPr marL="2514600" indent="-228600" eaLnBrk="0" fontAlgn="base" hangingPunct="0">
                    <a:spcBef>
                      <a:spcPct val="0"/>
                    </a:spcBef>
                    <a:spcAft>
                      <a:spcPct val="50000"/>
                    </a:spcAft>
                    <a:defRPr sz="1000" b="1">
                      <a:solidFill>
                        <a:schemeClr val="tx1"/>
                      </a:solidFill>
                      <a:latin typeface="Arial" pitchFamily="34" charset="0"/>
                      <a:cs typeface="Times New Roman" pitchFamily="18" charset="0"/>
                    </a:defRPr>
                  </a:lvl6pPr>
                  <a:lvl7pPr marL="2971800" indent="-228600" eaLnBrk="0" fontAlgn="base" hangingPunct="0">
                    <a:spcBef>
                      <a:spcPct val="0"/>
                    </a:spcBef>
                    <a:spcAft>
                      <a:spcPct val="50000"/>
                    </a:spcAft>
                    <a:defRPr sz="1000" b="1">
                      <a:solidFill>
                        <a:schemeClr val="tx1"/>
                      </a:solidFill>
                      <a:latin typeface="Arial" pitchFamily="34" charset="0"/>
                      <a:cs typeface="Times New Roman" pitchFamily="18" charset="0"/>
                    </a:defRPr>
                  </a:lvl7pPr>
                  <a:lvl8pPr marL="3429000" indent="-228600" eaLnBrk="0" fontAlgn="base" hangingPunct="0">
                    <a:spcBef>
                      <a:spcPct val="0"/>
                    </a:spcBef>
                    <a:spcAft>
                      <a:spcPct val="50000"/>
                    </a:spcAft>
                    <a:defRPr sz="1000" b="1">
                      <a:solidFill>
                        <a:schemeClr val="tx1"/>
                      </a:solidFill>
                      <a:latin typeface="Arial" pitchFamily="34" charset="0"/>
                      <a:cs typeface="Times New Roman" pitchFamily="18" charset="0"/>
                    </a:defRPr>
                  </a:lvl8pPr>
                  <a:lvl9pPr marL="3886200" indent="-228600" eaLnBrk="0" fontAlgn="base" hangingPunct="0">
                    <a:spcBef>
                      <a:spcPct val="0"/>
                    </a:spcBef>
                    <a:spcAft>
                      <a:spcPct val="50000"/>
                    </a:spcAft>
                    <a:defRPr sz="1000" b="1">
                      <a:solidFill>
                        <a:schemeClr val="tx1"/>
                      </a:solidFill>
                      <a:latin typeface="Arial" pitchFamily="34" charset="0"/>
                      <a:cs typeface="Times New Roman" pitchFamily="18" charset="0"/>
                    </a:defRPr>
                  </a:lvl9pPr>
                </a:lstStyle>
                <a:p>
                  <a:pPr marL="0" marR="0" lvl="0" indent="0" algn="l" defTabSz="457200" rtl="0" eaLnBrk="0" fontAlgn="base" latinLnBrk="0" hangingPunct="0">
                    <a:lnSpc>
                      <a:spcPct val="80000"/>
                    </a:lnSpc>
                    <a:spcBef>
                      <a:spcPct val="50000"/>
                    </a:spcBef>
                    <a:spcAft>
                      <a:spcPct val="50000"/>
                    </a:spcAft>
                    <a:buClrTx/>
                    <a:buSzTx/>
                    <a:buFontTx/>
                    <a:buNone/>
                    <a:tabLst/>
                    <a:defRPr/>
                  </a:pPr>
                  <a:r>
                    <a:rPr kumimoji="0" lang="en-US" sz="1400" b="1" i="0" u="none" strike="noStrike" kern="1200" cap="none" spc="0" normalizeH="0" baseline="0" noProof="0" dirty="0">
                      <a:ln>
                        <a:noFill/>
                      </a:ln>
                      <a:solidFill>
                        <a:srgbClr val="C00000"/>
                      </a:solidFill>
                      <a:effectLst/>
                      <a:uLnTx/>
                      <a:uFillTx/>
                      <a:latin typeface="Arial" pitchFamily="34" charset="0"/>
                      <a:ea typeface="+mn-ea"/>
                      <a:cs typeface="Times New Roman" pitchFamily="18" charset="0"/>
                    </a:rPr>
                    <a:t>1.3% ME</a:t>
                  </a:r>
                </a:p>
              </p:txBody>
            </p:sp>
          </p:grpSp>
          <p:sp>
            <p:nvSpPr>
              <p:cNvPr id="27" name="Freihandform 26">
                <a:extLst>
                  <a:ext uri="{FF2B5EF4-FFF2-40B4-BE49-F238E27FC236}">
                    <a16:creationId xmlns:a16="http://schemas.microsoft.com/office/drawing/2014/main" id="{C681B208-C422-AF04-59D9-8AB85B68EE51}"/>
                  </a:ext>
                </a:extLst>
              </p:cNvPr>
              <p:cNvSpPr/>
              <p:nvPr/>
            </p:nvSpPr>
            <p:spPr>
              <a:xfrm>
                <a:off x="6477000" y="2743200"/>
                <a:ext cx="1676400" cy="258763"/>
              </a:xfrm>
              <a:custGeom>
                <a:avLst/>
                <a:gdLst>
                  <a:gd name="connsiteX0" fmla="*/ 0 w 2790423"/>
                  <a:gd name="connsiteY0" fmla="*/ 508716 h 508716"/>
                  <a:gd name="connsiteX1" fmla="*/ 2356834 w 2790423"/>
                  <a:gd name="connsiteY1" fmla="*/ 83713 h 508716"/>
                  <a:gd name="connsiteX2" fmla="*/ 2601533 w 2790423"/>
                  <a:gd name="connsiteY2" fmla="*/ 6440 h 508716"/>
                  <a:gd name="connsiteX3" fmla="*/ 2601533 w 2790423"/>
                  <a:gd name="connsiteY3" fmla="*/ 6440 h 508716"/>
                </a:gdLst>
                <a:ahLst/>
                <a:cxnLst>
                  <a:cxn ang="0">
                    <a:pos x="connsiteX0" y="connsiteY0"/>
                  </a:cxn>
                  <a:cxn ang="0">
                    <a:pos x="connsiteX1" y="connsiteY1"/>
                  </a:cxn>
                  <a:cxn ang="0">
                    <a:pos x="connsiteX2" y="connsiteY2"/>
                  </a:cxn>
                  <a:cxn ang="0">
                    <a:pos x="connsiteX3" y="connsiteY3"/>
                  </a:cxn>
                </a:cxnLst>
                <a:rect l="l" t="t" r="r" b="b"/>
                <a:pathLst>
                  <a:path w="2790423" h="508716">
                    <a:moveTo>
                      <a:pt x="0" y="508716"/>
                    </a:moveTo>
                    <a:lnTo>
                      <a:pt x="2356834" y="83713"/>
                    </a:lnTo>
                    <a:cubicBezTo>
                      <a:pt x="2790423" y="0"/>
                      <a:pt x="2601533" y="6440"/>
                      <a:pt x="2601533" y="6440"/>
                    </a:cubicBezTo>
                    <a:lnTo>
                      <a:pt x="2601533" y="6440"/>
                    </a:lnTo>
                  </a:path>
                </a:pathLst>
              </a:custGeom>
              <a:ln w="57150">
                <a:solidFill>
                  <a:srgbClr val="00B050"/>
                </a:solidFill>
                <a:prstDash val="dash"/>
              </a:ln>
            </p:spPr>
            <p:style>
              <a:lnRef idx="1">
                <a:schemeClr val="accent2"/>
              </a:lnRef>
              <a:fillRef idx="0">
                <a:schemeClr val="accent2"/>
              </a:fillRef>
              <a:effectRef idx="0">
                <a:schemeClr val="accent2"/>
              </a:effectRef>
              <a:fontRef idx="minor">
                <a:schemeClr val="tx1"/>
              </a:fontRef>
            </p:style>
            <p:txBody>
              <a:bodyPr anchor="ctr"/>
              <a:lstStyle/>
              <a:p>
                <a:pPr marL="0" marR="0" lvl="0" indent="0" algn="ctr" defTabSz="457200" rtl="0" eaLnBrk="0" fontAlgn="base" latinLnBrk="0" hangingPunct="0">
                  <a:lnSpc>
                    <a:spcPct val="80000"/>
                  </a:lnSpc>
                  <a:spcBef>
                    <a:spcPct val="0"/>
                  </a:spcBef>
                  <a:spcAft>
                    <a:spcPct val="50000"/>
                  </a:spcAft>
                  <a:buClrTx/>
                  <a:buSzTx/>
                  <a:buFontTx/>
                  <a:buNone/>
                  <a:tabLst/>
                  <a:defRPr/>
                </a:pPr>
                <a:endParaRPr kumimoji="0" lang="de-DE" sz="32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endParaRPr>
              </a:p>
            </p:txBody>
          </p:sp>
        </p:grpSp>
        <p:sp>
          <p:nvSpPr>
            <p:cNvPr id="94213" name="Text Box 21">
              <a:extLst>
                <a:ext uri="{FF2B5EF4-FFF2-40B4-BE49-F238E27FC236}">
                  <a16:creationId xmlns:a16="http://schemas.microsoft.com/office/drawing/2014/main" id="{C512E02A-4FCE-0566-9E82-116B0487C0EC}"/>
                </a:ext>
              </a:extLst>
            </p:cNvPr>
            <p:cNvSpPr txBox="1">
              <a:spLocks noChangeArrowheads="1"/>
            </p:cNvSpPr>
            <p:nvPr/>
          </p:nvSpPr>
          <p:spPr bwMode="auto">
            <a:xfrm>
              <a:off x="2555961" y="4927108"/>
              <a:ext cx="1785365" cy="24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b="1">
                  <a:solidFill>
                    <a:schemeClr val="tx1"/>
                  </a:solidFill>
                  <a:latin typeface="Arial" pitchFamily="34" charset="0"/>
                  <a:cs typeface="Times New Roman" pitchFamily="18" charset="0"/>
                </a:defRPr>
              </a:lvl1pPr>
              <a:lvl2pPr marL="742950" indent="-285750" eaLnBrk="0" hangingPunct="0">
                <a:defRPr sz="1000" b="1">
                  <a:solidFill>
                    <a:schemeClr val="tx1"/>
                  </a:solidFill>
                  <a:latin typeface="Arial" pitchFamily="34" charset="0"/>
                  <a:cs typeface="Times New Roman" pitchFamily="18" charset="0"/>
                </a:defRPr>
              </a:lvl2pPr>
              <a:lvl3pPr marL="1143000" indent="-228600" eaLnBrk="0" hangingPunct="0">
                <a:defRPr sz="1000" b="1">
                  <a:solidFill>
                    <a:schemeClr val="tx1"/>
                  </a:solidFill>
                  <a:latin typeface="Arial" pitchFamily="34" charset="0"/>
                  <a:cs typeface="Times New Roman" pitchFamily="18" charset="0"/>
                </a:defRPr>
              </a:lvl3pPr>
              <a:lvl4pPr marL="1600200" indent="-228600" eaLnBrk="0" hangingPunct="0">
                <a:defRPr sz="1000" b="1">
                  <a:solidFill>
                    <a:schemeClr val="tx1"/>
                  </a:solidFill>
                  <a:latin typeface="Arial" pitchFamily="34" charset="0"/>
                  <a:cs typeface="Times New Roman" pitchFamily="18" charset="0"/>
                </a:defRPr>
              </a:lvl4pPr>
              <a:lvl5pPr marL="2057400" indent="-228600" eaLnBrk="0" hangingPunct="0">
                <a:defRPr sz="1000" b="1">
                  <a:solidFill>
                    <a:schemeClr val="tx1"/>
                  </a:solidFill>
                  <a:latin typeface="Arial" pitchFamily="34" charset="0"/>
                  <a:cs typeface="Times New Roman" pitchFamily="18" charset="0"/>
                </a:defRPr>
              </a:lvl5pPr>
              <a:lvl6pPr marL="2514600" indent="-228600" eaLnBrk="0" fontAlgn="base" hangingPunct="0">
                <a:spcBef>
                  <a:spcPct val="0"/>
                </a:spcBef>
                <a:spcAft>
                  <a:spcPct val="50000"/>
                </a:spcAft>
                <a:defRPr sz="1000" b="1">
                  <a:solidFill>
                    <a:schemeClr val="tx1"/>
                  </a:solidFill>
                  <a:latin typeface="Arial" pitchFamily="34" charset="0"/>
                  <a:cs typeface="Times New Roman" pitchFamily="18" charset="0"/>
                </a:defRPr>
              </a:lvl6pPr>
              <a:lvl7pPr marL="2971800" indent="-228600" eaLnBrk="0" fontAlgn="base" hangingPunct="0">
                <a:spcBef>
                  <a:spcPct val="0"/>
                </a:spcBef>
                <a:spcAft>
                  <a:spcPct val="50000"/>
                </a:spcAft>
                <a:defRPr sz="1000" b="1">
                  <a:solidFill>
                    <a:schemeClr val="tx1"/>
                  </a:solidFill>
                  <a:latin typeface="Arial" pitchFamily="34" charset="0"/>
                  <a:cs typeface="Times New Roman" pitchFamily="18" charset="0"/>
                </a:defRPr>
              </a:lvl7pPr>
              <a:lvl8pPr marL="3429000" indent="-228600" eaLnBrk="0" fontAlgn="base" hangingPunct="0">
                <a:spcBef>
                  <a:spcPct val="0"/>
                </a:spcBef>
                <a:spcAft>
                  <a:spcPct val="50000"/>
                </a:spcAft>
                <a:defRPr sz="1000" b="1">
                  <a:solidFill>
                    <a:schemeClr val="tx1"/>
                  </a:solidFill>
                  <a:latin typeface="Arial" pitchFamily="34" charset="0"/>
                  <a:cs typeface="Times New Roman" pitchFamily="18" charset="0"/>
                </a:defRPr>
              </a:lvl8pPr>
              <a:lvl9pPr marL="3886200" indent="-228600" eaLnBrk="0" fontAlgn="base" hangingPunct="0">
                <a:spcBef>
                  <a:spcPct val="0"/>
                </a:spcBef>
                <a:spcAft>
                  <a:spcPct val="50000"/>
                </a:spcAft>
                <a:defRPr sz="1000" b="1">
                  <a:solidFill>
                    <a:schemeClr val="tx1"/>
                  </a:solidFill>
                  <a:latin typeface="Arial" pitchFamily="34" charset="0"/>
                  <a:cs typeface="Times New Roman" pitchFamily="18" charset="0"/>
                </a:defRPr>
              </a:lvl9pPr>
            </a:lstStyle>
            <a:p>
              <a:pPr marL="0" marR="0" lvl="0" indent="0" algn="l" defTabSz="457200" rtl="0" eaLnBrk="0" fontAlgn="base" latinLnBrk="0" hangingPunct="0">
                <a:lnSpc>
                  <a:spcPct val="80000"/>
                </a:lnSpc>
                <a:spcBef>
                  <a:spcPct val="50000"/>
                </a:spcBef>
                <a:spcAft>
                  <a:spcPct val="5000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rial Narrow" panose="020B0606020202030204" pitchFamily="34" charset="0"/>
                  <a:ea typeface="+mn-ea"/>
                  <a:cs typeface="Times New Roman" pitchFamily="18" charset="0"/>
                </a:rPr>
                <a:t>Microfinance , Micro-insurances </a:t>
              </a:r>
            </a:p>
          </p:txBody>
        </p:sp>
        <p:sp>
          <p:nvSpPr>
            <p:cNvPr id="94214" name="Text Box 12">
              <a:extLst>
                <a:ext uri="{FF2B5EF4-FFF2-40B4-BE49-F238E27FC236}">
                  <a16:creationId xmlns:a16="http://schemas.microsoft.com/office/drawing/2014/main" id="{424E7480-1C43-6F2B-3454-A2C15B9BCEDB}"/>
                </a:ext>
              </a:extLst>
            </p:cNvPr>
            <p:cNvSpPr txBox="1">
              <a:spLocks noChangeArrowheads="1"/>
            </p:cNvSpPr>
            <p:nvPr/>
          </p:nvSpPr>
          <p:spPr bwMode="auto">
            <a:xfrm>
              <a:off x="7524750" y="2125481"/>
              <a:ext cx="9144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b="1">
                  <a:solidFill>
                    <a:schemeClr val="tx1"/>
                  </a:solidFill>
                  <a:latin typeface="Arial" pitchFamily="34" charset="0"/>
                  <a:cs typeface="Times New Roman" pitchFamily="18" charset="0"/>
                </a:defRPr>
              </a:lvl1pPr>
              <a:lvl2pPr marL="742950" indent="-285750" eaLnBrk="0" hangingPunct="0">
                <a:defRPr sz="1000" b="1">
                  <a:solidFill>
                    <a:schemeClr val="tx1"/>
                  </a:solidFill>
                  <a:latin typeface="Arial" pitchFamily="34" charset="0"/>
                  <a:cs typeface="Times New Roman" pitchFamily="18" charset="0"/>
                </a:defRPr>
              </a:lvl2pPr>
              <a:lvl3pPr marL="1143000" indent="-228600" eaLnBrk="0" hangingPunct="0">
                <a:defRPr sz="1000" b="1">
                  <a:solidFill>
                    <a:schemeClr val="tx1"/>
                  </a:solidFill>
                  <a:latin typeface="Arial" pitchFamily="34" charset="0"/>
                  <a:cs typeface="Times New Roman" pitchFamily="18" charset="0"/>
                </a:defRPr>
              </a:lvl3pPr>
              <a:lvl4pPr marL="1600200" indent="-228600" eaLnBrk="0" hangingPunct="0">
                <a:defRPr sz="1000" b="1">
                  <a:solidFill>
                    <a:schemeClr val="tx1"/>
                  </a:solidFill>
                  <a:latin typeface="Arial" pitchFamily="34" charset="0"/>
                  <a:cs typeface="Times New Roman" pitchFamily="18" charset="0"/>
                </a:defRPr>
              </a:lvl4pPr>
              <a:lvl5pPr marL="2057400" indent="-228600" eaLnBrk="0" hangingPunct="0">
                <a:defRPr sz="1000" b="1">
                  <a:solidFill>
                    <a:schemeClr val="tx1"/>
                  </a:solidFill>
                  <a:latin typeface="Arial" pitchFamily="34" charset="0"/>
                  <a:cs typeface="Times New Roman" pitchFamily="18" charset="0"/>
                </a:defRPr>
              </a:lvl5pPr>
              <a:lvl6pPr marL="2514600" indent="-228600" eaLnBrk="0" fontAlgn="base" hangingPunct="0">
                <a:spcBef>
                  <a:spcPct val="0"/>
                </a:spcBef>
                <a:spcAft>
                  <a:spcPct val="50000"/>
                </a:spcAft>
                <a:defRPr sz="1000" b="1">
                  <a:solidFill>
                    <a:schemeClr val="tx1"/>
                  </a:solidFill>
                  <a:latin typeface="Arial" pitchFamily="34" charset="0"/>
                  <a:cs typeface="Times New Roman" pitchFamily="18" charset="0"/>
                </a:defRPr>
              </a:lvl6pPr>
              <a:lvl7pPr marL="2971800" indent="-228600" eaLnBrk="0" fontAlgn="base" hangingPunct="0">
                <a:spcBef>
                  <a:spcPct val="0"/>
                </a:spcBef>
                <a:spcAft>
                  <a:spcPct val="50000"/>
                </a:spcAft>
                <a:defRPr sz="1000" b="1">
                  <a:solidFill>
                    <a:schemeClr val="tx1"/>
                  </a:solidFill>
                  <a:latin typeface="Arial" pitchFamily="34" charset="0"/>
                  <a:cs typeface="Times New Roman" pitchFamily="18" charset="0"/>
                </a:defRPr>
              </a:lvl7pPr>
              <a:lvl8pPr marL="3429000" indent="-228600" eaLnBrk="0" fontAlgn="base" hangingPunct="0">
                <a:spcBef>
                  <a:spcPct val="0"/>
                </a:spcBef>
                <a:spcAft>
                  <a:spcPct val="50000"/>
                </a:spcAft>
                <a:defRPr sz="1000" b="1">
                  <a:solidFill>
                    <a:schemeClr val="tx1"/>
                  </a:solidFill>
                  <a:latin typeface="Arial" pitchFamily="34" charset="0"/>
                  <a:cs typeface="Times New Roman" pitchFamily="18" charset="0"/>
                </a:defRPr>
              </a:lvl8pPr>
              <a:lvl9pPr marL="3886200" indent="-228600" eaLnBrk="0" fontAlgn="base" hangingPunct="0">
                <a:spcBef>
                  <a:spcPct val="0"/>
                </a:spcBef>
                <a:spcAft>
                  <a:spcPct val="50000"/>
                </a:spcAft>
                <a:defRPr sz="1000" b="1">
                  <a:solidFill>
                    <a:schemeClr val="tx1"/>
                  </a:solidFill>
                  <a:latin typeface="Arial" pitchFamily="34" charset="0"/>
                  <a:cs typeface="Times New Roman" pitchFamily="18" charset="0"/>
                </a:defRPr>
              </a:lvl9pPr>
            </a:lstStyle>
            <a:p>
              <a:pPr marL="0" marR="0" lvl="0" indent="0" algn="ctr" defTabSz="457200" rtl="0" eaLnBrk="0" fontAlgn="base" latinLnBrk="0" hangingPunct="0">
                <a:lnSpc>
                  <a:spcPct val="80000"/>
                </a:lnSpc>
                <a:spcBef>
                  <a:spcPct val="50000"/>
                </a:spcBef>
                <a:spcAft>
                  <a:spcPct val="5000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itchFamily="34" charset="0"/>
                  <a:ea typeface="+mn-ea"/>
                  <a:cs typeface="Times New Roman" pitchFamily="18" charset="0"/>
                </a:rPr>
                <a:t>-------</a:t>
              </a:r>
            </a:p>
          </p:txBody>
        </p:sp>
        <p:sp>
          <p:nvSpPr>
            <p:cNvPr id="94216" name="Textfeld 33">
              <a:extLst>
                <a:ext uri="{FF2B5EF4-FFF2-40B4-BE49-F238E27FC236}">
                  <a16:creationId xmlns:a16="http://schemas.microsoft.com/office/drawing/2014/main" id="{EF3A5C35-7AB2-E4CD-8FF2-8F5F07982B1B}"/>
                </a:ext>
              </a:extLst>
            </p:cNvPr>
            <p:cNvSpPr txBox="1">
              <a:spLocks noChangeArrowheads="1"/>
            </p:cNvSpPr>
            <p:nvPr/>
          </p:nvSpPr>
          <p:spPr bwMode="auto">
            <a:xfrm>
              <a:off x="4346644" y="4901724"/>
              <a:ext cx="1702501" cy="24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b="1">
                  <a:solidFill>
                    <a:schemeClr val="tx1"/>
                  </a:solidFill>
                  <a:latin typeface="Arial" pitchFamily="34" charset="0"/>
                  <a:cs typeface="Times New Roman" pitchFamily="18" charset="0"/>
                </a:defRPr>
              </a:lvl1pPr>
              <a:lvl2pPr marL="742950" indent="-285750" eaLnBrk="0" hangingPunct="0">
                <a:defRPr sz="1000" b="1">
                  <a:solidFill>
                    <a:schemeClr val="tx1"/>
                  </a:solidFill>
                  <a:latin typeface="Arial" pitchFamily="34" charset="0"/>
                  <a:cs typeface="Times New Roman" pitchFamily="18" charset="0"/>
                </a:defRPr>
              </a:lvl2pPr>
              <a:lvl3pPr marL="1143000" indent="-228600" eaLnBrk="0" hangingPunct="0">
                <a:defRPr sz="1000" b="1">
                  <a:solidFill>
                    <a:schemeClr val="tx1"/>
                  </a:solidFill>
                  <a:latin typeface="Arial" pitchFamily="34" charset="0"/>
                  <a:cs typeface="Times New Roman" pitchFamily="18" charset="0"/>
                </a:defRPr>
              </a:lvl3pPr>
              <a:lvl4pPr marL="1600200" indent="-228600" eaLnBrk="0" hangingPunct="0">
                <a:defRPr sz="1000" b="1">
                  <a:solidFill>
                    <a:schemeClr val="tx1"/>
                  </a:solidFill>
                  <a:latin typeface="Arial" pitchFamily="34" charset="0"/>
                  <a:cs typeface="Times New Roman" pitchFamily="18" charset="0"/>
                </a:defRPr>
              </a:lvl4pPr>
              <a:lvl5pPr marL="2057400" indent="-228600" eaLnBrk="0" hangingPunct="0">
                <a:defRPr sz="1000" b="1">
                  <a:solidFill>
                    <a:schemeClr val="tx1"/>
                  </a:solidFill>
                  <a:latin typeface="Arial" pitchFamily="34" charset="0"/>
                  <a:cs typeface="Times New Roman" pitchFamily="18" charset="0"/>
                </a:defRPr>
              </a:lvl5pPr>
              <a:lvl6pPr marL="2514600" indent="-228600" eaLnBrk="0" fontAlgn="base" hangingPunct="0">
                <a:spcBef>
                  <a:spcPct val="0"/>
                </a:spcBef>
                <a:spcAft>
                  <a:spcPct val="50000"/>
                </a:spcAft>
                <a:defRPr sz="1000" b="1">
                  <a:solidFill>
                    <a:schemeClr val="tx1"/>
                  </a:solidFill>
                  <a:latin typeface="Arial" pitchFamily="34" charset="0"/>
                  <a:cs typeface="Times New Roman" pitchFamily="18" charset="0"/>
                </a:defRPr>
              </a:lvl6pPr>
              <a:lvl7pPr marL="2971800" indent="-228600" eaLnBrk="0" fontAlgn="base" hangingPunct="0">
                <a:spcBef>
                  <a:spcPct val="0"/>
                </a:spcBef>
                <a:spcAft>
                  <a:spcPct val="50000"/>
                </a:spcAft>
                <a:defRPr sz="1000" b="1">
                  <a:solidFill>
                    <a:schemeClr val="tx1"/>
                  </a:solidFill>
                  <a:latin typeface="Arial" pitchFamily="34" charset="0"/>
                  <a:cs typeface="Times New Roman" pitchFamily="18" charset="0"/>
                </a:defRPr>
              </a:lvl7pPr>
              <a:lvl8pPr marL="3429000" indent="-228600" eaLnBrk="0" fontAlgn="base" hangingPunct="0">
                <a:spcBef>
                  <a:spcPct val="0"/>
                </a:spcBef>
                <a:spcAft>
                  <a:spcPct val="50000"/>
                </a:spcAft>
                <a:defRPr sz="1000" b="1">
                  <a:solidFill>
                    <a:schemeClr val="tx1"/>
                  </a:solidFill>
                  <a:latin typeface="Arial" pitchFamily="34" charset="0"/>
                  <a:cs typeface="Times New Roman" pitchFamily="18" charset="0"/>
                </a:defRPr>
              </a:lvl8pPr>
              <a:lvl9pPr marL="3886200" indent="-228600" eaLnBrk="0" fontAlgn="base" hangingPunct="0">
                <a:spcBef>
                  <a:spcPct val="0"/>
                </a:spcBef>
                <a:spcAft>
                  <a:spcPct val="50000"/>
                </a:spcAft>
                <a:defRPr sz="1000" b="1">
                  <a:solidFill>
                    <a:schemeClr val="tx1"/>
                  </a:solidFill>
                  <a:latin typeface="Arial" pitchFamily="34" charset="0"/>
                  <a:cs typeface="Times New Roman" pitchFamily="18" charset="0"/>
                </a:defRPr>
              </a:lvl9pPr>
            </a:lstStyle>
            <a:p>
              <a:pPr marL="0" marR="0" lvl="0" indent="0" algn="l" defTabSz="457200" rtl="0" eaLnBrk="0" fontAlgn="base" latinLnBrk="0" hangingPunct="0">
                <a:lnSpc>
                  <a:spcPct val="80000"/>
                </a:lnSpc>
                <a:spcBef>
                  <a:spcPct val="50000"/>
                </a:spcBef>
                <a:spcAft>
                  <a:spcPct val="50000"/>
                </a:spcAft>
                <a:buClrTx/>
                <a:buSzTx/>
                <a:buFontTx/>
                <a:buNone/>
                <a:tabLst/>
                <a:defRPr/>
              </a:pPr>
              <a:r>
                <a:rPr kumimoji="0" lang="fr-FR" sz="1200" b="1" i="0" u="none" strike="noStrike" kern="1200" cap="none" spc="0" normalizeH="0" baseline="0" noProof="0" dirty="0">
                  <a:ln>
                    <a:noFill/>
                  </a:ln>
                  <a:solidFill>
                    <a:srgbClr val="2D5C5C"/>
                  </a:solidFill>
                  <a:effectLst/>
                  <a:uLnTx/>
                  <a:uFillTx/>
                  <a:latin typeface="Arial Narrow" panose="020B0606020202030204" pitchFamily="34" charset="0"/>
                  <a:ea typeface="+mn-ea"/>
                  <a:cs typeface="Times New Roman" pitchFamily="18" charset="0"/>
                </a:rPr>
                <a:t>Indigeneous Entreprises</a:t>
              </a:r>
            </a:p>
          </p:txBody>
        </p:sp>
        <p:sp>
          <p:nvSpPr>
            <p:cNvPr id="33" name="Text Box 21">
              <a:extLst>
                <a:ext uri="{FF2B5EF4-FFF2-40B4-BE49-F238E27FC236}">
                  <a16:creationId xmlns:a16="http://schemas.microsoft.com/office/drawing/2014/main" id="{80764969-1C66-EEC0-50B4-31169F38BF30}"/>
                </a:ext>
              </a:extLst>
            </p:cNvPr>
            <p:cNvSpPr txBox="1">
              <a:spLocks noChangeArrowheads="1"/>
            </p:cNvSpPr>
            <p:nvPr/>
          </p:nvSpPr>
          <p:spPr bwMode="auto">
            <a:xfrm>
              <a:off x="6171829" y="4779376"/>
              <a:ext cx="1447800" cy="387798"/>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algn="ctr" eaLnBrk="0" fontAlgn="base" hangingPunct="0">
                <a:lnSpc>
                  <a:spcPct val="80000"/>
                </a:lnSpc>
                <a:spcBef>
                  <a:spcPct val="50000"/>
                </a:spcBef>
                <a:spcAft>
                  <a:spcPct val="50000"/>
                </a:spcAft>
                <a:defRPr sz="1400" b="1">
                  <a:solidFill>
                    <a:srgbClr val="A22138"/>
                  </a:solidFill>
                  <a:latin typeface="Arial Narrow" panose="020B0606020202030204" pitchFamily="34" charset="0"/>
                </a:defRPr>
              </a:lvl1pPr>
            </a:lstStyle>
            <a:p>
              <a:pPr marL="0" marR="0" lvl="0" indent="0" algn="ctr" defTabSz="457200" rtl="0" eaLnBrk="0" fontAlgn="base" latinLnBrk="0" hangingPunct="0">
                <a:lnSpc>
                  <a:spcPct val="80000"/>
                </a:lnSpc>
                <a:spcBef>
                  <a:spcPct val="50000"/>
                </a:spcBef>
                <a:spcAft>
                  <a:spcPct val="50000"/>
                </a:spcAft>
                <a:buClrTx/>
                <a:buSzTx/>
                <a:buFontTx/>
                <a:buNone/>
                <a:tabLst/>
                <a:defRPr/>
              </a:pPr>
              <a:r>
                <a:rPr kumimoji="0" lang="en-US" sz="1400" b="1" i="0" u="none" strike="noStrike" kern="1200" cap="none" spc="0" normalizeH="0" baseline="0" noProof="0" dirty="0">
                  <a:ln>
                    <a:noFill/>
                  </a:ln>
                  <a:solidFill>
                    <a:srgbClr val="A22138"/>
                  </a:solidFill>
                  <a:effectLst/>
                  <a:uLnTx/>
                  <a:uFillTx/>
                  <a:latin typeface="Arial Narrow" panose="020B0606020202030204" pitchFamily="34" charset="0"/>
                  <a:ea typeface="+mn-ea"/>
                  <a:cs typeface="+mn-cs"/>
                </a:rPr>
                <a:t>Social  Responsibility of Enterprises</a:t>
              </a:r>
            </a:p>
          </p:txBody>
        </p:sp>
        <p:sp>
          <p:nvSpPr>
            <p:cNvPr id="2" name="Rectangle 1">
              <a:extLst>
                <a:ext uri="{FF2B5EF4-FFF2-40B4-BE49-F238E27FC236}">
                  <a16:creationId xmlns:a16="http://schemas.microsoft.com/office/drawing/2014/main" id="{6C6B4E9E-39B3-5458-1315-DA3F86A08E50}"/>
                </a:ext>
              </a:extLst>
            </p:cNvPr>
            <p:cNvSpPr/>
            <p:nvPr/>
          </p:nvSpPr>
          <p:spPr>
            <a:xfrm>
              <a:off x="885378" y="5367353"/>
              <a:ext cx="1219199" cy="655308"/>
            </a:xfrm>
            <a:prstGeom prst="rect">
              <a:avLst/>
            </a:prstGeom>
          </p:spPr>
          <p:txBody>
            <a:bodyPr wrap="square">
              <a:spAutoFit/>
            </a:bodyPr>
            <a:lstStyle/>
            <a:p>
              <a:pPr marL="0" marR="0" lvl="0" indent="0" algn="l" defTabSz="457200" rtl="0" eaLnBrk="1" fontAlgn="auto" latinLnBrk="0" hangingPunct="1">
                <a:lnSpc>
                  <a:spcPts val="15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High degree of informal activities’ </a:t>
              </a:r>
              <a:endParaRPr kumimoji="0" lang="en-US" sz="1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 name="Rectangle 2">
              <a:extLst>
                <a:ext uri="{FF2B5EF4-FFF2-40B4-BE49-F238E27FC236}">
                  <a16:creationId xmlns:a16="http://schemas.microsoft.com/office/drawing/2014/main" id="{E10F64B0-A164-7645-3C71-252A0FE2689A}"/>
                </a:ext>
              </a:extLst>
            </p:cNvPr>
            <p:cNvSpPr/>
            <p:nvPr/>
          </p:nvSpPr>
          <p:spPr>
            <a:xfrm>
              <a:off x="8694301" y="5496414"/>
              <a:ext cx="1524228"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High degree of formal </a:t>
              </a:r>
              <a:r>
                <a:rPr kumimoji="0" lang="en-GB" sz="1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activities’</a:t>
              </a:r>
              <a:r>
                <a:rPr kumimoji="0" lang="en-US" sz="1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a:t>
              </a:r>
            </a:p>
          </p:txBody>
        </p:sp>
      </p:grpSp>
      <p:sp>
        <p:nvSpPr>
          <p:cNvPr id="6" name="Title 5">
            <a:extLst>
              <a:ext uri="{FF2B5EF4-FFF2-40B4-BE49-F238E27FC236}">
                <a16:creationId xmlns:a16="http://schemas.microsoft.com/office/drawing/2014/main" id="{528BCE60-9796-2C3F-FC72-E3A70A6BDA54}"/>
              </a:ext>
            </a:extLst>
          </p:cNvPr>
          <p:cNvSpPr>
            <a:spLocks noGrp="1"/>
          </p:cNvSpPr>
          <p:nvPr>
            <p:ph type="title"/>
          </p:nvPr>
        </p:nvSpPr>
        <p:spPr>
          <a:xfrm>
            <a:off x="-13209" y="85495"/>
            <a:ext cx="8368162" cy="448068"/>
          </a:xfrm>
        </p:spPr>
        <p:txBody>
          <a:bodyPr>
            <a:noAutofit/>
          </a:bodyPr>
          <a:lstStyle/>
          <a:p>
            <a:r>
              <a:rPr lang="fr-CM" sz="2800" b="1" dirty="0" err="1">
                <a:solidFill>
                  <a:srgbClr val="A22138"/>
                </a:solidFill>
                <a:latin typeface="Arial Narrow" panose="020B0606020202030204" pitchFamily="34" charset="0"/>
                <a:ea typeface="+mn-ea"/>
                <a:cs typeface="+mn-cs"/>
              </a:rPr>
              <a:t>Unlocking</a:t>
            </a:r>
            <a:r>
              <a:rPr lang="fr-CM" sz="2800" b="1" dirty="0">
                <a:solidFill>
                  <a:srgbClr val="A22138"/>
                </a:solidFill>
                <a:latin typeface="Arial Narrow" panose="020B0606020202030204" pitchFamily="34" charset="0"/>
                <a:ea typeface="+mn-ea"/>
                <a:cs typeface="+mn-cs"/>
              </a:rPr>
              <a:t> </a:t>
            </a:r>
            <a:r>
              <a:rPr lang="fr-CM" sz="2800" b="1" dirty="0" err="1">
                <a:solidFill>
                  <a:srgbClr val="A22138"/>
                </a:solidFill>
                <a:latin typeface="Arial Narrow" panose="020B0606020202030204" pitchFamily="34" charset="0"/>
                <a:ea typeface="+mn-ea"/>
                <a:cs typeface="+mn-cs"/>
              </a:rPr>
              <a:t>Hidden</a:t>
            </a:r>
            <a:r>
              <a:rPr lang="fr-CM" sz="2800" b="1" dirty="0">
                <a:solidFill>
                  <a:srgbClr val="A22138"/>
                </a:solidFill>
                <a:latin typeface="Arial Narrow" panose="020B0606020202030204" pitchFamily="34" charset="0"/>
                <a:ea typeface="+mn-ea"/>
                <a:cs typeface="+mn-cs"/>
              </a:rPr>
              <a:t> </a:t>
            </a:r>
            <a:r>
              <a:rPr lang="fr-CM" sz="2800" b="1" dirty="0" err="1">
                <a:solidFill>
                  <a:srgbClr val="A22138"/>
                </a:solidFill>
                <a:latin typeface="Arial Narrow" panose="020B0606020202030204" pitchFamily="34" charset="0"/>
                <a:ea typeface="+mn-ea"/>
                <a:cs typeface="+mn-cs"/>
              </a:rPr>
              <a:t>Potential</a:t>
            </a:r>
            <a:r>
              <a:rPr lang="fr-CM" sz="2800" b="1" dirty="0">
                <a:solidFill>
                  <a:srgbClr val="A22138"/>
                </a:solidFill>
                <a:latin typeface="Arial Narrow" panose="020B0606020202030204" pitchFamily="34" charset="0"/>
                <a:ea typeface="+mn-ea"/>
                <a:cs typeface="+mn-cs"/>
              </a:rPr>
              <a:t> </a:t>
            </a:r>
            <a:r>
              <a:rPr lang="fr-CM" sz="2800" b="1" dirty="0" err="1">
                <a:solidFill>
                  <a:srgbClr val="A22138"/>
                </a:solidFill>
                <a:latin typeface="Arial Narrow" panose="020B0606020202030204" pitchFamily="34" charset="0"/>
                <a:ea typeface="+mn-ea"/>
                <a:cs typeface="+mn-cs"/>
              </a:rPr>
              <a:t>within</a:t>
            </a:r>
            <a:r>
              <a:rPr lang="fr-CM" sz="2800" b="1" dirty="0">
                <a:solidFill>
                  <a:srgbClr val="A22138"/>
                </a:solidFill>
                <a:latin typeface="Arial Narrow" panose="020B0606020202030204" pitchFamily="34" charset="0"/>
                <a:ea typeface="+mn-ea"/>
                <a:cs typeface="+mn-cs"/>
              </a:rPr>
              <a:t> the Graduation Model</a:t>
            </a:r>
            <a:endParaRPr lang="en-US" sz="2800" b="1" dirty="0">
              <a:solidFill>
                <a:srgbClr val="A22138"/>
              </a:solidFill>
              <a:latin typeface="Arial Narrow" panose="020B0606020202030204" pitchFamily="34" charset="0"/>
              <a:ea typeface="+mn-ea"/>
              <a:cs typeface="+mn-cs"/>
            </a:endParaRPr>
          </a:p>
        </p:txBody>
      </p:sp>
      <p:sp>
        <p:nvSpPr>
          <p:cNvPr id="16" name="Ellipse 15">
            <a:extLst>
              <a:ext uri="{FF2B5EF4-FFF2-40B4-BE49-F238E27FC236}">
                <a16:creationId xmlns:a16="http://schemas.microsoft.com/office/drawing/2014/main" id="{DEDD8A4D-648C-2972-A372-CCDF7CEF3112}"/>
              </a:ext>
            </a:extLst>
          </p:cNvPr>
          <p:cNvSpPr/>
          <p:nvPr/>
        </p:nvSpPr>
        <p:spPr>
          <a:xfrm>
            <a:off x="4692905" y="1752443"/>
            <a:ext cx="7526139" cy="3987526"/>
          </a:xfrm>
          <a:prstGeom prst="ellipse">
            <a:avLst/>
          </a:prstGeom>
          <a:solidFill>
            <a:srgbClr val="7131A1">
              <a:alpha val="2117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r>
              <a:rPr lang="en-US" b="1" dirty="0">
                <a:solidFill>
                  <a:schemeClr val="accent2">
                    <a:lumMod val="75000"/>
                  </a:schemeClr>
                </a:solidFill>
              </a:rPr>
              <a:t>New Generation Special economic Zones ????</a:t>
            </a:r>
          </a:p>
        </p:txBody>
      </p:sp>
    </p:spTree>
    <p:extLst>
      <p:ext uri="{BB962C8B-B14F-4D97-AF65-F5344CB8AC3E}">
        <p14:creationId xmlns:p14="http://schemas.microsoft.com/office/powerpoint/2010/main" val="65383397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80EC7B-0AAD-5B26-5F1E-D996E9F264ED}"/>
              </a:ext>
            </a:extLst>
          </p:cNvPr>
          <p:cNvSpPr>
            <a:spLocks noGrp="1"/>
          </p:cNvSpPr>
          <p:nvPr>
            <p:ph type="title"/>
          </p:nvPr>
        </p:nvSpPr>
        <p:spPr>
          <a:xfrm>
            <a:off x="0" y="187007"/>
            <a:ext cx="8122920" cy="834073"/>
          </a:xfrm>
        </p:spPr>
        <p:txBody>
          <a:bodyPr>
            <a:noAutofit/>
          </a:bodyPr>
          <a:lstStyle/>
          <a:p>
            <a:r>
              <a:rPr lang="en-GB" sz="3200" b="1" i="1" dirty="0">
                <a:solidFill>
                  <a:srgbClr val="A22138"/>
                </a:solidFill>
                <a:latin typeface="Arial Narrow" panose="020B0606020202030204" pitchFamily="34" charset="0"/>
              </a:rPr>
              <a:t>Overview of the SME Landscape in Cameroon</a:t>
            </a:r>
          </a:p>
        </p:txBody>
      </p:sp>
      <p:sp>
        <p:nvSpPr>
          <p:cNvPr id="3" name="Espace réservé du contenu 2">
            <a:extLst>
              <a:ext uri="{FF2B5EF4-FFF2-40B4-BE49-F238E27FC236}">
                <a16:creationId xmlns:a16="http://schemas.microsoft.com/office/drawing/2014/main" id="{9CDF2441-630E-BC43-67AC-57BC1E0DA075}"/>
              </a:ext>
            </a:extLst>
          </p:cNvPr>
          <p:cNvSpPr>
            <a:spLocks noGrp="1"/>
          </p:cNvSpPr>
          <p:nvPr>
            <p:ph idx="1"/>
          </p:nvPr>
        </p:nvSpPr>
        <p:spPr>
          <a:xfrm>
            <a:off x="198120" y="1114834"/>
            <a:ext cx="7222073" cy="5645321"/>
          </a:xfrm>
        </p:spPr>
        <p:txBody>
          <a:bodyPr>
            <a:normAutofit lnSpcReduction="10000"/>
          </a:bodyPr>
          <a:lstStyle/>
          <a:p>
            <a:pPr marL="0" indent="0">
              <a:spcBef>
                <a:spcPts val="0"/>
              </a:spcBef>
              <a:buNone/>
            </a:pPr>
            <a:r>
              <a:rPr lang="en-GB" sz="2000" dirty="0">
                <a:latin typeface="Arial Narrow" panose="020B0606020202030204" pitchFamily="34" charset="0"/>
              </a:rPr>
              <a:t>Number of SMEs: </a:t>
            </a:r>
          </a:p>
          <a:p>
            <a:pPr>
              <a:spcBef>
                <a:spcPts val="0"/>
              </a:spcBef>
            </a:pPr>
            <a:r>
              <a:rPr lang="en-GB" sz="2000" dirty="0">
                <a:latin typeface="Arial Narrow" panose="020B0606020202030204" pitchFamily="34" charset="0"/>
              </a:rPr>
              <a:t>   Approximately </a:t>
            </a:r>
            <a:r>
              <a:rPr lang="en-GB" sz="2000" b="1" dirty="0">
                <a:solidFill>
                  <a:srgbClr val="A22138"/>
                </a:solidFill>
                <a:latin typeface="Arial Narrow" panose="020B0606020202030204" pitchFamily="34" charset="0"/>
              </a:rPr>
              <a:t>393166 </a:t>
            </a:r>
            <a:r>
              <a:rPr lang="en-GB" sz="2000" dirty="0">
                <a:latin typeface="Arial Narrow" panose="020B0606020202030204" pitchFamily="34" charset="0"/>
              </a:rPr>
              <a:t>registered SMEs.  </a:t>
            </a:r>
          </a:p>
          <a:p>
            <a:pPr>
              <a:spcBef>
                <a:spcPts val="0"/>
              </a:spcBef>
            </a:pPr>
            <a:r>
              <a:rPr lang="en-GB" sz="2000" dirty="0">
                <a:latin typeface="Arial Narrow" panose="020B0606020202030204" pitchFamily="34" charset="0"/>
              </a:rPr>
              <a:t> Over </a:t>
            </a:r>
            <a:r>
              <a:rPr lang="en-GB" sz="2000" b="1" dirty="0">
                <a:solidFill>
                  <a:srgbClr val="A22138"/>
                </a:solidFill>
                <a:latin typeface="Arial Narrow" panose="020B0606020202030204" pitchFamily="34" charset="0"/>
              </a:rPr>
              <a:t>90% </a:t>
            </a:r>
            <a:r>
              <a:rPr lang="en-GB" sz="2000" dirty="0">
                <a:latin typeface="Arial Narrow" panose="020B0606020202030204" pitchFamily="34" charset="0"/>
              </a:rPr>
              <a:t>of businesses in Cameroon.  </a:t>
            </a:r>
          </a:p>
          <a:p>
            <a:pPr>
              <a:spcBef>
                <a:spcPts val="0"/>
              </a:spcBef>
            </a:pPr>
            <a:r>
              <a:rPr lang="en-GB" sz="2000" dirty="0">
                <a:latin typeface="Arial Narrow" panose="020B0606020202030204" pitchFamily="34" charset="0"/>
              </a:rPr>
              <a:t>  Contribute to </a:t>
            </a:r>
            <a:r>
              <a:rPr lang="en-GB" sz="2000" b="1" dirty="0">
                <a:solidFill>
                  <a:srgbClr val="A22138"/>
                </a:solidFill>
                <a:latin typeface="Arial Narrow" panose="020B0606020202030204" pitchFamily="34" charset="0"/>
              </a:rPr>
              <a:t>60-70% </a:t>
            </a:r>
            <a:r>
              <a:rPr lang="en-GB" sz="2000" dirty="0">
                <a:latin typeface="Arial Narrow" panose="020B0606020202030204" pitchFamily="34" charset="0"/>
              </a:rPr>
              <a:t>of employment. </a:t>
            </a:r>
          </a:p>
          <a:p>
            <a:pPr>
              <a:spcBef>
                <a:spcPts val="0"/>
              </a:spcBef>
            </a:pPr>
            <a:r>
              <a:rPr lang="en-US" sz="2400" b="1" dirty="0">
                <a:solidFill>
                  <a:srgbClr val="A22138"/>
                </a:solidFill>
                <a:latin typeface="Arial Narrow" panose="020B0606020202030204" pitchFamily="34" charset="0"/>
              </a:rPr>
              <a:t>2020 (330543) , difference 62623</a:t>
            </a:r>
          </a:p>
          <a:p>
            <a:pPr>
              <a:spcBef>
                <a:spcPts val="0"/>
              </a:spcBef>
            </a:pPr>
            <a:endParaRPr lang="en-GB" sz="2000" dirty="0">
              <a:latin typeface="Arial Narrow" panose="020B0606020202030204" pitchFamily="34" charset="0"/>
            </a:endParaRPr>
          </a:p>
          <a:p>
            <a:pPr marL="0" indent="0">
              <a:spcBef>
                <a:spcPts val="0"/>
              </a:spcBef>
              <a:buNone/>
            </a:pPr>
            <a:r>
              <a:rPr lang="en-GB" sz="2000" b="1" dirty="0">
                <a:latin typeface="Arial Narrow" panose="020B0606020202030204" pitchFamily="34" charset="0"/>
              </a:rPr>
              <a:t> Key Sectors:   </a:t>
            </a:r>
          </a:p>
          <a:p>
            <a:pPr>
              <a:spcBef>
                <a:spcPts val="0"/>
              </a:spcBef>
            </a:pPr>
            <a:r>
              <a:rPr lang="en-GB" sz="2000" dirty="0">
                <a:latin typeface="Arial Narrow" panose="020B0606020202030204" pitchFamily="34" charset="0"/>
              </a:rPr>
              <a:t> Agriculture &amp; Agro-processing: 40% of SMEs; key products include cocoa, coffee, cassava.   </a:t>
            </a:r>
          </a:p>
          <a:p>
            <a:pPr>
              <a:spcBef>
                <a:spcPts val="0"/>
              </a:spcBef>
            </a:pPr>
            <a:r>
              <a:rPr lang="en-GB" sz="2000" dirty="0">
                <a:latin typeface="Arial Narrow" panose="020B0606020202030204" pitchFamily="34" charset="0"/>
              </a:rPr>
              <a:t> Trade &amp; Retail: 35% of SMEs; vital for local goods and services.   </a:t>
            </a:r>
          </a:p>
          <a:p>
            <a:pPr>
              <a:spcBef>
                <a:spcPts val="0"/>
              </a:spcBef>
            </a:pPr>
            <a:r>
              <a:rPr lang="en-GB" sz="2000" dirty="0">
                <a:latin typeface="Arial Narrow" panose="020B0606020202030204" pitchFamily="34" charset="0"/>
              </a:rPr>
              <a:t> Manufacturing: 15% of SMEs; includes food processing and textiles.   </a:t>
            </a:r>
          </a:p>
          <a:p>
            <a:pPr>
              <a:spcBef>
                <a:spcPts val="0"/>
              </a:spcBef>
            </a:pPr>
            <a:r>
              <a:rPr lang="en-GB" sz="2000" dirty="0">
                <a:latin typeface="Arial Narrow" panose="020B0606020202030204" pitchFamily="34" charset="0"/>
              </a:rPr>
              <a:t>Services: 10% of SMEs; encompasses transportation, hospitality, and ICT. </a:t>
            </a:r>
          </a:p>
          <a:p>
            <a:pPr marL="0" indent="0">
              <a:spcBef>
                <a:spcPts val="0"/>
              </a:spcBef>
              <a:buNone/>
            </a:pPr>
            <a:r>
              <a:rPr lang="en-GB" sz="2000" b="1" dirty="0">
                <a:latin typeface="Arial Narrow" panose="020B0606020202030204" pitchFamily="34" charset="0"/>
              </a:rPr>
              <a:t>Average Employees:   </a:t>
            </a:r>
          </a:p>
          <a:p>
            <a:pPr>
              <a:spcBef>
                <a:spcPts val="0"/>
              </a:spcBef>
            </a:pPr>
            <a:r>
              <a:rPr lang="en-GB" sz="2000" dirty="0">
                <a:latin typeface="Arial Narrow" panose="020B0606020202030204" pitchFamily="34" charset="0"/>
              </a:rPr>
              <a:t> Approximately </a:t>
            </a:r>
            <a:r>
              <a:rPr lang="en-GB" sz="2000" b="1" dirty="0">
                <a:solidFill>
                  <a:srgbClr val="FF0000"/>
                </a:solidFill>
                <a:latin typeface="Arial Narrow" panose="020B0606020202030204" pitchFamily="34" charset="0"/>
              </a:rPr>
              <a:t>3-5 employees </a:t>
            </a:r>
            <a:r>
              <a:rPr lang="en-GB" sz="2000" dirty="0">
                <a:latin typeface="Arial Narrow" panose="020B0606020202030204" pitchFamily="34" charset="0"/>
              </a:rPr>
              <a:t>per SME. </a:t>
            </a:r>
          </a:p>
          <a:p>
            <a:pPr>
              <a:spcBef>
                <a:spcPts val="0"/>
              </a:spcBef>
            </a:pPr>
            <a:r>
              <a:rPr lang="en-GB" sz="2000" b="1" dirty="0">
                <a:latin typeface="Arial Narrow" panose="020B0606020202030204" pitchFamily="34" charset="0"/>
              </a:rPr>
              <a:t> Challenges:  </a:t>
            </a:r>
          </a:p>
          <a:p>
            <a:pPr>
              <a:spcBef>
                <a:spcPts val="0"/>
              </a:spcBef>
            </a:pPr>
            <a:r>
              <a:rPr lang="en-GB" sz="2000" dirty="0">
                <a:latin typeface="Arial Narrow" panose="020B0606020202030204" pitchFamily="34" charset="0"/>
              </a:rPr>
              <a:t> Access to Finance: Only </a:t>
            </a:r>
            <a:r>
              <a:rPr lang="en-GB" sz="2000" b="1" dirty="0">
                <a:solidFill>
                  <a:srgbClr val="C00000"/>
                </a:solidFill>
                <a:latin typeface="Arial Narrow" panose="020B0606020202030204" pitchFamily="34" charset="0"/>
              </a:rPr>
              <a:t>10% </a:t>
            </a:r>
            <a:r>
              <a:rPr lang="en-GB" sz="2000" dirty="0">
                <a:latin typeface="Arial Narrow" panose="020B0606020202030204" pitchFamily="34" charset="0"/>
              </a:rPr>
              <a:t>of SMEs </a:t>
            </a:r>
            <a:r>
              <a:rPr lang="en-GB" sz="2000" b="1" dirty="0">
                <a:solidFill>
                  <a:srgbClr val="C00000"/>
                </a:solidFill>
                <a:latin typeface="Arial Narrow" panose="020B0606020202030204" pitchFamily="34" charset="0"/>
              </a:rPr>
              <a:t>have access to bank loans</a:t>
            </a:r>
            <a:r>
              <a:rPr lang="en-GB" sz="2000" dirty="0">
                <a:latin typeface="Arial Narrow" panose="020B0606020202030204" pitchFamily="34" charset="0"/>
              </a:rPr>
              <a:t>.     </a:t>
            </a:r>
          </a:p>
          <a:p>
            <a:pPr>
              <a:spcBef>
                <a:spcPts val="0"/>
              </a:spcBef>
            </a:pPr>
            <a:r>
              <a:rPr lang="en-GB" sz="2000" dirty="0">
                <a:latin typeface="Arial Narrow" panose="020B0606020202030204" pitchFamily="34" charset="0"/>
              </a:rPr>
              <a:t> Infrastructure Deficiencies: </a:t>
            </a:r>
            <a:r>
              <a:rPr lang="en-GB" sz="2000" b="1" dirty="0">
                <a:solidFill>
                  <a:srgbClr val="C00000"/>
                </a:solidFill>
                <a:latin typeface="Arial Narrow" panose="020B0606020202030204" pitchFamily="34" charset="0"/>
              </a:rPr>
              <a:t>50% of rural SMEs lack </a:t>
            </a:r>
            <a:r>
              <a:rPr lang="en-GB" sz="2000" dirty="0">
                <a:latin typeface="Arial Narrow" panose="020B0606020202030204" pitchFamily="34" charset="0"/>
              </a:rPr>
              <a:t>reliable </a:t>
            </a:r>
            <a:r>
              <a:rPr lang="en-GB" sz="2000" b="1" dirty="0">
                <a:solidFill>
                  <a:srgbClr val="C00000"/>
                </a:solidFill>
                <a:latin typeface="Arial Narrow" panose="020B0606020202030204" pitchFamily="34" charset="0"/>
              </a:rPr>
              <a:t>electricity. </a:t>
            </a:r>
          </a:p>
          <a:p>
            <a:pPr>
              <a:spcBef>
                <a:spcPts val="0"/>
              </a:spcBef>
            </a:pPr>
            <a:r>
              <a:rPr lang="en-GB" sz="2000" dirty="0">
                <a:latin typeface="Arial Narrow" panose="020B0606020202030204" pitchFamily="34" charset="0"/>
              </a:rPr>
              <a:t> Market Competition: </a:t>
            </a:r>
            <a:r>
              <a:rPr lang="en-GB" sz="2000" b="1" dirty="0">
                <a:solidFill>
                  <a:srgbClr val="C00000"/>
                </a:solidFill>
                <a:latin typeface="Arial Narrow" panose="020B0606020202030204" pitchFamily="34" charset="0"/>
              </a:rPr>
              <a:t>70% of SMEs report challenges </a:t>
            </a:r>
            <a:r>
              <a:rPr lang="en-GB" sz="2000" dirty="0">
                <a:latin typeface="Arial Narrow" panose="020B0606020202030204" pitchFamily="34" charset="0"/>
              </a:rPr>
              <a:t>from </a:t>
            </a:r>
            <a:r>
              <a:rPr lang="en-GB" sz="2000" b="1" dirty="0">
                <a:solidFill>
                  <a:srgbClr val="C00000"/>
                </a:solidFill>
                <a:latin typeface="Arial Narrow" panose="020B0606020202030204" pitchFamily="34" charset="0"/>
              </a:rPr>
              <a:t>larger firms and imports. </a:t>
            </a:r>
          </a:p>
          <a:p>
            <a:pPr>
              <a:spcBef>
                <a:spcPts val="0"/>
              </a:spcBef>
            </a:pPr>
            <a:r>
              <a:rPr lang="en-GB" sz="2000" dirty="0">
                <a:latin typeface="Arial Narrow" panose="020B0606020202030204" pitchFamily="34" charset="0"/>
              </a:rPr>
              <a:t> Skill Gaps: </a:t>
            </a:r>
            <a:r>
              <a:rPr lang="en-GB" sz="2000" b="1" dirty="0">
                <a:solidFill>
                  <a:srgbClr val="C00000"/>
                </a:solidFill>
                <a:latin typeface="Arial Narrow" panose="020B0606020202030204" pitchFamily="34" charset="0"/>
              </a:rPr>
              <a:t>40% of SMEs </a:t>
            </a:r>
            <a:r>
              <a:rPr lang="en-GB" sz="2000" dirty="0">
                <a:latin typeface="Arial Narrow" panose="020B0606020202030204" pitchFamily="34" charset="0"/>
              </a:rPr>
              <a:t>cite a shortage of </a:t>
            </a:r>
            <a:r>
              <a:rPr lang="en-GB" sz="2000" b="1" dirty="0">
                <a:solidFill>
                  <a:srgbClr val="C00000"/>
                </a:solidFill>
                <a:latin typeface="Arial Narrow" panose="020B0606020202030204" pitchFamily="34" charset="0"/>
              </a:rPr>
              <a:t>adapted skilled labour</a:t>
            </a:r>
            <a:r>
              <a:rPr lang="en-GB" sz="2000" dirty="0">
                <a:latin typeface="Arial Narrow" panose="020B0606020202030204" pitchFamily="34" charset="0"/>
              </a:rPr>
              <a:t>.</a:t>
            </a:r>
          </a:p>
        </p:txBody>
      </p:sp>
      <p:pic>
        <p:nvPicPr>
          <p:cNvPr id="5" name="Espace réservé du contenu 4">
            <a:extLst>
              <a:ext uri="{FF2B5EF4-FFF2-40B4-BE49-F238E27FC236}">
                <a16:creationId xmlns:a16="http://schemas.microsoft.com/office/drawing/2014/main" id="{BAA67CE3-DC9D-8F2D-D696-75A8F73A26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0193" y="1114834"/>
            <a:ext cx="4771807" cy="5645321"/>
          </a:xfrm>
          <a:prstGeom prst="rect">
            <a:avLst/>
          </a:prstGeom>
        </p:spPr>
      </p:pic>
    </p:spTree>
    <p:extLst>
      <p:ext uri="{BB962C8B-B14F-4D97-AF65-F5344CB8AC3E}">
        <p14:creationId xmlns:p14="http://schemas.microsoft.com/office/powerpoint/2010/main" val="391935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Text Box 7"/>
          <p:cNvSpPr txBox="1">
            <a:spLocks noChangeArrowheads="1"/>
          </p:cNvSpPr>
          <p:nvPr/>
        </p:nvSpPr>
        <p:spPr bwMode="auto">
          <a:xfrm>
            <a:off x="2914465" y="787520"/>
            <a:ext cx="8680127"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b="1">
                <a:solidFill>
                  <a:schemeClr val="tx1"/>
                </a:solidFill>
                <a:latin typeface="Arial" pitchFamily="34" charset="0"/>
                <a:cs typeface="Times New Roman" pitchFamily="18" charset="0"/>
              </a:defRPr>
            </a:lvl1pPr>
            <a:lvl2pPr marL="742950" indent="-285750" eaLnBrk="0" hangingPunct="0">
              <a:defRPr sz="1000" b="1">
                <a:solidFill>
                  <a:schemeClr val="tx1"/>
                </a:solidFill>
                <a:latin typeface="Arial" pitchFamily="34" charset="0"/>
                <a:cs typeface="Times New Roman" pitchFamily="18" charset="0"/>
              </a:defRPr>
            </a:lvl2pPr>
            <a:lvl3pPr marL="1143000" indent="-228600" eaLnBrk="0" hangingPunct="0">
              <a:defRPr sz="1000" b="1">
                <a:solidFill>
                  <a:schemeClr val="tx1"/>
                </a:solidFill>
                <a:latin typeface="Arial" pitchFamily="34" charset="0"/>
                <a:cs typeface="Times New Roman" pitchFamily="18" charset="0"/>
              </a:defRPr>
            </a:lvl3pPr>
            <a:lvl4pPr marL="1600200" indent="-228600" eaLnBrk="0" hangingPunct="0">
              <a:defRPr sz="1000" b="1">
                <a:solidFill>
                  <a:schemeClr val="tx1"/>
                </a:solidFill>
                <a:latin typeface="Arial" pitchFamily="34" charset="0"/>
                <a:cs typeface="Times New Roman" pitchFamily="18" charset="0"/>
              </a:defRPr>
            </a:lvl4pPr>
            <a:lvl5pPr marL="2057400" indent="-228600" eaLnBrk="0" hangingPunct="0">
              <a:defRPr sz="1000" b="1">
                <a:solidFill>
                  <a:schemeClr val="tx1"/>
                </a:solidFill>
                <a:latin typeface="Arial" pitchFamily="34" charset="0"/>
                <a:cs typeface="Times New Roman" pitchFamily="18" charset="0"/>
              </a:defRPr>
            </a:lvl5pPr>
            <a:lvl6pPr marL="2514600" indent="-228600" eaLnBrk="0" fontAlgn="base" hangingPunct="0">
              <a:spcBef>
                <a:spcPct val="0"/>
              </a:spcBef>
              <a:spcAft>
                <a:spcPct val="50000"/>
              </a:spcAft>
              <a:defRPr sz="1000" b="1">
                <a:solidFill>
                  <a:schemeClr val="tx1"/>
                </a:solidFill>
                <a:latin typeface="Arial" pitchFamily="34" charset="0"/>
                <a:cs typeface="Times New Roman" pitchFamily="18" charset="0"/>
              </a:defRPr>
            </a:lvl6pPr>
            <a:lvl7pPr marL="2971800" indent="-228600" eaLnBrk="0" fontAlgn="base" hangingPunct="0">
              <a:spcBef>
                <a:spcPct val="0"/>
              </a:spcBef>
              <a:spcAft>
                <a:spcPct val="50000"/>
              </a:spcAft>
              <a:defRPr sz="1000" b="1">
                <a:solidFill>
                  <a:schemeClr val="tx1"/>
                </a:solidFill>
                <a:latin typeface="Arial" pitchFamily="34" charset="0"/>
                <a:cs typeface="Times New Roman" pitchFamily="18" charset="0"/>
              </a:defRPr>
            </a:lvl7pPr>
            <a:lvl8pPr marL="3429000" indent="-228600" eaLnBrk="0" fontAlgn="base" hangingPunct="0">
              <a:spcBef>
                <a:spcPct val="0"/>
              </a:spcBef>
              <a:spcAft>
                <a:spcPct val="50000"/>
              </a:spcAft>
              <a:defRPr sz="1000" b="1">
                <a:solidFill>
                  <a:schemeClr val="tx1"/>
                </a:solidFill>
                <a:latin typeface="Arial" pitchFamily="34" charset="0"/>
                <a:cs typeface="Times New Roman" pitchFamily="18" charset="0"/>
              </a:defRPr>
            </a:lvl8pPr>
            <a:lvl9pPr marL="3886200" indent="-228600" eaLnBrk="0" fontAlgn="base" hangingPunct="0">
              <a:spcBef>
                <a:spcPct val="0"/>
              </a:spcBef>
              <a:spcAft>
                <a:spcPct val="50000"/>
              </a:spcAft>
              <a:defRPr sz="1000" b="1">
                <a:solidFill>
                  <a:schemeClr val="tx1"/>
                </a:solidFill>
                <a:latin typeface="Arial" pitchFamily="34" charset="0"/>
                <a:cs typeface="Times New Roman" pitchFamily="18" charset="0"/>
              </a:defRPr>
            </a:lvl9pPr>
          </a:lstStyle>
          <a:p>
            <a:pPr marL="0" marR="0" lvl="0" indent="0" algn="l" defTabSz="457200" rtl="0" eaLnBrk="0" fontAlgn="base" latinLnBrk="0" hangingPunct="0">
              <a:lnSpc>
                <a:spcPct val="80000"/>
              </a:lnSpc>
              <a:spcBef>
                <a:spcPct val="50000"/>
              </a:spcBef>
              <a:spcAft>
                <a:spcPct val="50000"/>
              </a:spcAft>
              <a:buClrTx/>
              <a:buSzTx/>
              <a:buFontTx/>
              <a:buNone/>
              <a:tabLst/>
              <a:defRPr/>
            </a:pPr>
            <a:r>
              <a:rPr kumimoji="0" lang="fr-FR" sz="1800" b="1" i="1" u="none" strike="noStrike" kern="1200" cap="none" spc="0" normalizeH="0" baseline="0" noProof="0" dirty="0" err="1">
                <a:ln>
                  <a:noFill/>
                </a:ln>
                <a:solidFill>
                  <a:srgbClr val="A22138"/>
                </a:solidFill>
                <a:effectLst/>
                <a:uLnTx/>
                <a:uFillTx/>
                <a:latin typeface="Arial Narrow" panose="020B0606020202030204" pitchFamily="34" charset="0"/>
                <a:ea typeface="+mn-ea"/>
                <a:cs typeface="Times New Roman" pitchFamily="18" charset="0"/>
              </a:rPr>
              <a:t>Evolutionary</a:t>
            </a:r>
            <a:r>
              <a:rPr kumimoji="0" lang="fr-FR" sz="1800" b="1" i="1" u="none" strike="noStrike" kern="1200" cap="none" spc="0" normalizeH="0" baseline="0" noProof="0" dirty="0">
                <a:ln>
                  <a:noFill/>
                </a:ln>
                <a:solidFill>
                  <a:srgbClr val="A22138"/>
                </a:solidFill>
                <a:effectLst/>
                <a:uLnTx/>
                <a:uFillTx/>
                <a:latin typeface="Arial Narrow" panose="020B0606020202030204" pitchFamily="34" charset="0"/>
                <a:ea typeface="+mn-ea"/>
                <a:cs typeface="Times New Roman" pitchFamily="18" charset="0"/>
              </a:rPr>
              <a:t> </a:t>
            </a:r>
            <a:r>
              <a:rPr kumimoji="0" lang="en-US" sz="1800" b="1" i="1" u="none" strike="noStrike" kern="1200" cap="none" spc="0" normalizeH="0" baseline="0" dirty="0">
                <a:ln>
                  <a:noFill/>
                </a:ln>
                <a:solidFill>
                  <a:srgbClr val="A22138"/>
                </a:solidFill>
                <a:effectLst/>
                <a:uLnTx/>
                <a:uFillTx/>
                <a:latin typeface="Arial Narrow" panose="020B0606020202030204" pitchFamily="34" charset="0"/>
                <a:ea typeface="+mn-ea"/>
                <a:cs typeface="Times New Roman" pitchFamily="18" charset="0"/>
              </a:rPr>
              <a:t>strategies</a:t>
            </a:r>
            <a:r>
              <a:rPr kumimoji="0" lang="fr-FR" sz="1800" b="1" i="1" u="none" strike="noStrike" kern="1200" cap="none" spc="0" normalizeH="0" baseline="0" noProof="0" dirty="0">
                <a:ln>
                  <a:noFill/>
                </a:ln>
                <a:solidFill>
                  <a:srgbClr val="A22138"/>
                </a:solidFill>
                <a:effectLst/>
                <a:uLnTx/>
                <a:uFillTx/>
                <a:latin typeface="Arial Narrow" panose="020B0606020202030204" pitchFamily="34" charset="0"/>
                <a:ea typeface="+mn-ea"/>
                <a:cs typeface="Times New Roman" pitchFamily="18" charset="0"/>
              </a:rPr>
              <a:t> for formalisation &amp; </a:t>
            </a:r>
            <a:r>
              <a:rPr kumimoji="0" lang="en-US" sz="1800" b="1" i="1" u="none" strike="noStrike" kern="1200" cap="none" spc="0" normalizeH="0" baseline="0" noProof="0" dirty="0">
                <a:ln>
                  <a:noFill/>
                </a:ln>
                <a:solidFill>
                  <a:srgbClr val="A22138"/>
                </a:solidFill>
                <a:effectLst/>
                <a:uLnTx/>
                <a:uFillTx/>
                <a:latin typeface="Arial Narrow" panose="020B0606020202030204" pitchFamily="34" charset="0"/>
                <a:ea typeface="+mn-ea"/>
                <a:cs typeface="Times New Roman" pitchFamily="18" charset="0"/>
              </a:rPr>
              <a:t>adaptive investment (SEZ new Generation) </a:t>
            </a:r>
            <a:endParaRPr kumimoji="0" lang="fr-FR" sz="1800" b="1" i="1" u="none" strike="noStrike" kern="1200" cap="none" spc="0" normalizeH="0" baseline="0" noProof="0" dirty="0">
              <a:ln>
                <a:noFill/>
              </a:ln>
              <a:solidFill>
                <a:srgbClr val="A22138"/>
              </a:solidFill>
              <a:effectLst/>
              <a:uLnTx/>
              <a:uFillTx/>
              <a:latin typeface="Arial Narrow" panose="020B0606020202030204" pitchFamily="34" charset="0"/>
              <a:ea typeface="+mn-ea"/>
              <a:cs typeface="Times New Roman" pitchFamily="18" charset="0"/>
            </a:endParaRPr>
          </a:p>
        </p:txBody>
      </p:sp>
      <p:grpSp>
        <p:nvGrpSpPr>
          <p:cNvPr id="4" name="Gruppieren 38"/>
          <p:cNvGrpSpPr>
            <a:grpSpLocks/>
          </p:cNvGrpSpPr>
          <p:nvPr/>
        </p:nvGrpSpPr>
        <p:grpSpPr bwMode="auto">
          <a:xfrm>
            <a:off x="74160" y="5298644"/>
            <a:ext cx="11877048" cy="1652259"/>
            <a:chOff x="90808" y="5661247"/>
            <a:chExt cx="8877300" cy="1494362"/>
          </a:xfrm>
        </p:grpSpPr>
        <p:sp>
          <p:nvSpPr>
            <p:cNvPr id="31" name="Pfeil nach rechts 30"/>
            <p:cNvSpPr/>
            <p:nvPr/>
          </p:nvSpPr>
          <p:spPr>
            <a:xfrm>
              <a:off x="90808" y="5996531"/>
              <a:ext cx="8877300" cy="1159078"/>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457200" rtl="0" eaLnBrk="0" fontAlgn="base" latinLnBrk="0" hangingPunct="0">
                <a:lnSpc>
                  <a:spcPct val="80000"/>
                </a:lnSpc>
                <a:spcBef>
                  <a:spcPct val="0"/>
                </a:spcBef>
                <a:spcAft>
                  <a:spcPct val="50000"/>
                </a:spcAft>
                <a:buClrTx/>
                <a:buSzTx/>
                <a:buFontTx/>
                <a:buNone/>
                <a:tabLst/>
                <a:defRPr/>
              </a:pPr>
              <a:r>
                <a:rPr kumimoji="0" lang="en-US" sz="1200" b="1" i="0" u="none" strike="noStrike" kern="1200" cap="none" spc="0" normalizeH="0" baseline="0" noProof="0" dirty="0">
                  <a:ln>
                    <a:noFill/>
                  </a:ln>
                  <a:solidFill>
                    <a:srgbClr val="0000CC"/>
                  </a:solidFill>
                  <a:effectLst/>
                  <a:uLnTx/>
                  <a:uFillTx/>
                  <a:latin typeface="Arial Narrow" panose="020B0606020202030204" pitchFamily="34" charset="0"/>
                  <a:ea typeface="+mn-ea"/>
                  <a:cs typeface="+mn-cs"/>
                </a:rPr>
                <a:t>Capacity Building (skill), investment/fundings, infrastructure (T&amp;Q), leadership, KPI, security, business climate regulation, governance mechanisms, information bank, networking (B2B, B2C, .), visibility, business engineering, social security, security networks ---</a:t>
              </a:r>
            </a:p>
            <a:p>
              <a:pPr marL="0" marR="0" lvl="0" indent="0" algn="l" defTabSz="457200" rtl="0" eaLnBrk="0" fontAlgn="base" latinLnBrk="0" hangingPunct="0">
                <a:lnSpc>
                  <a:spcPct val="80000"/>
                </a:lnSpc>
                <a:spcBef>
                  <a:spcPct val="0"/>
                </a:spcBef>
                <a:spcAft>
                  <a:spcPct val="50000"/>
                </a:spcAft>
                <a:buClrTx/>
                <a:buSzTx/>
                <a:buFontTx/>
                <a:buNone/>
                <a:tabLst/>
                <a:defRPr/>
              </a:pPr>
              <a:r>
                <a:rPr kumimoji="0" lang="en-US" sz="1400" b="1" i="1" u="none" strike="noStrike" kern="1200" cap="none" spc="0" normalizeH="0" baseline="0" noProof="0" dirty="0">
                  <a:ln>
                    <a:noFill/>
                  </a:ln>
                  <a:solidFill>
                    <a:srgbClr val="C00000"/>
                  </a:solidFill>
                  <a:effectLst/>
                  <a:uLnTx/>
                  <a:uFillTx/>
                  <a:latin typeface="Arial Narrow" panose="020B0606020202030204" pitchFamily="34" charset="0"/>
                  <a:ea typeface="+mn-ea"/>
                  <a:cs typeface="+mn-cs"/>
                </a:rPr>
                <a:t>In order to improve the business environment dominated by the informal sector, it is imperative to implement an evolutionary strategy that will formalize the latter</a:t>
              </a:r>
            </a:p>
          </p:txBody>
        </p:sp>
        <p:sp>
          <p:nvSpPr>
            <p:cNvPr id="34" name="Pfeil nach oben 33"/>
            <p:cNvSpPr/>
            <p:nvPr/>
          </p:nvSpPr>
          <p:spPr>
            <a:xfrm>
              <a:off x="983236" y="5661247"/>
              <a:ext cx="431800" cy="40288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50000"/>
                </a:spcAft>
                <a:buClrTx/>
                <a:buSzTx/>
                <a:buFontTx/>
                <a:buNone/>
                <a:tabLst/>
                <a:defRPr/>
              </a:pPr>
              <a:endParaRPr kumimoji="0" lang="de-DE" sz="10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 name="Pfeil nach oben 34"/>
            <p:cNvSpPr/>
            <p:nvPr/>
          </p:nvSpPr>
          <p:spPr>
            <a:xfrm>
              <a:off x="2034950" y="5661248"/>
              <a:ext cx="431800" cy="40287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50000"/>
                </a:spcAft>
                <a:buClrTx/>
                <a:buSzTx/>
                <a:buFontTx/>
                <a:buNone/>
                <a:tabLst/>
                <a:defRPr/>
              </a:pPr>
              <a:endParaRPr kumimoji="0" lang="de-DE" sz="10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 name="Pfeil nach oben 35"/>
            <p:cNvSpPr/>
            <p:nvPr/>
          </p:nvSpPr>
          <p:spPr>
            <a:xfrm>
              <a:off x="3775872" y="5661248"/>
              <a:ext cx="431800" cy="40288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50000"/>
                </a:spcAft>
                <a:buClrTx/>
                <a:buSzTx/>
                <a:buFontTx/>
                <a:buNone/>
                <a:tabLst/>
                <a:defRPr/>
              </a:pPr>
              <a:endParaRPr kumimoji="0" lang="de-DE" sz="10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7" name="Pfeil nach oben 36"/>
            <p:cNvSpPr/>
            <p:nvPr/>
          </p:nvSpPr>
          <p:spPr>
            <a:xfrm>
              <a:off x="5395797" y="5679251"/>
              <a:ext cx="431800" cy="3848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50000"/>
                </a:spcAft>
                <a:buClrTx/>
                <a:buSzTx/>
                <a:buFontTx/>
                <a:buNone/>
                <a:tabLst/>
                <a:defRPr/>
              </a:pPr>
              <a:endParaRPr kumimoji="0" lang="de-DE" sz="10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Pfeil nach oben 37"/>
            <p:cNvSpPr/>
            <p:nvPr/>
          </p:nvSpPr>
          <p:spPr>
            <a:xfrm>
              <a:off x="6868432" y="5661248"/>
              <a:ext cx="431800" cy="40287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50000"/>
                </a:spcAft>
                <a:buClrTx/>
                <a:buSzTx/>
                <a:buFontTx/>
                <a:buNone/>
                <a:tabLst/>
                <a:defRPr/>
              </a:pPr>
              <a:endParaRPr kumimoji="0" lang="de-DE" sz="1000" b="1"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94215" name="Textfeld 32"/>
          <p:cNvSpPr txBox="1">
            <a:spLocks noChangeArrowheads="1"/>
          </p:cNvSpPr>
          <p:nvPr/>
        </p:nvSpPr>
        <p:spPr bwMode="auto">
          <a:xfrm>
            <a:off x="1106980" y="621440"/>
            <a:ext cx="931311"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b="1">
                <a:solidFill>
                  <a:schemeClr val="tx1"/>
                </a:solidFill>
                <a:latin typeface="Arial" pitchFamily="34" charset="0"/>
                <a:cs typeface="Times New Roman" pitchFamily="18" charset="0"/>
              </a:defRPr>
            </a:lvl1pPr>
            <a:lvl2pPr marL="742950" indent="-285750" eaLnBrk="0" hangingPunct="0">
              <a:defRPr sz="1000" b="1">
                <a:solidFill>
                  <a:schemeClr val="tx1"/>
                </a:solidFill>
                <a:latin typeface="Arial" pitchFamily="34" charset="0"/>
                <a:cs typeface="Times New Roman" pitchFamily="18" charset="0"/>
              </a:defRPr>
            </a:lvl2pPr>
            <a:lvl3pPr marL="1143000" indent="-228600" eaLnBrk="0" hangingPunct="0">
              <a:defRPr sz="1000" b="1">
                <a:solidFill>
                  <a:schemeClr val="tx1"/>
                </a:solidFill>
                <a:latin typeface="Arial" pitchFamily="34" charset="0"/>
                <a:cs typeface="Times New Roman" pitchFamily="18" charset="0"/>
              </a:defRPr>
            </a:lvl3pPr>
            <a:lvl4pPr marL="1600200" indent="-228600" eaLnBrk="0" hangingPunct="0">
              <a:defRPr sz="1000" b="1">
                <a:solidFill>
                  <a:schemeClr val="tx1"/>
                </a:solidFill>
                <a:latin typeface="Arial" pitchFamily="34" charset="0"/>
                <a:cs typeface="Times New Roman" pitchFamily="18" charset="0"/>
              </a:defRPr>
            </a:lvl4pPr>
            <a:lvl5pPr marL="2057400" indent="-228600" eaLnBrk="0" hangingPunct="0">
              <a:defRPr sz="1000" b="1">
                <a:solidFill>
                  <a:schemeClr val="tx1"/>
                </a:solidFill>
                <a:latin typeface="Arial" pitchFamily="34" charset="0"/>
                <a:cs typeface="Times New Roman" pitchFamily="18" charset="0"/>
              </a:defRPr>
            </a:lvl5pPr>
            <a:lvl6pPr marL="2514600" indent="-228600" eaLnBrk="0" fontAlgn="base" hangingPunct="0">
              <a:spcBef>
                <a:spcPct val="0"/>
              </a:spcBef>
              <a:spcAft>
                <a:spcPct val="50000"/>
              </a:spcAft>
              <a:defRPr sz="1000" b="1">
                <a:solidFill>
                  <a:schemeClr val="tx1"/>
                </a:solidFill>
                <a:latin typeface="Arial" pitchFamily="34" charset="0"/>
                <a:cs typeface="Times New Roman" pitchFamily="18" charset="0"/>
              </a:defRPr>
            </a:lvl6pPr>
            <a:lvl7pPr marL="2971800" indent="-228600" eaLnBrk="0" fontAlgn="base" hangingPunct="0">
              <a:spcBef>
                <a:spcPct val="0"/>
              </a:spcBef>
              <a:spcAft>
                <a:spcPct val="50000"/>
              </a:spcAft>
              <a:defRPr sz="1000" b="1">
                <a:solidFill>
                  <a:schemeClr val="tx1"/>
                </a:solidFill>
                <a:latin typeface="Arial" pitchFamily="34" charset="0"/>
                <a:cs typeface="Times New Roman" pitchFamily="18" charset="0"/>
              </a:defRPr>
            </a:lvl7pPr>
            <a:lvl8pPr marL="3429000" indent="-228600" eaLnBrk="0" fontAlgn="base" hangingPunct="0">
              <a:spcBef>
                <a:spcPct val="0"/>
              </a:spcBef>
              <a:spcAft>
                <a:spcPct val="50000"/>
              </a:spcAft>
              <a:defRPr sz="1000" b="1">
                <a:solidFill>
                  <a:schemeClr val="tx1"/>
                </a:solidFill>
                <a:latin typeface="Arial" pitchFamily="34" charset="0"/>
                <a:cs typeface="Times New Roman" pitchFamily="18" charset="0"/>
              </a:defRPr>
            </a:lvl8pPr>
            <a:lvl9pPr marL="3886200" indent="-228600" eaLnBrk="0" fontAlgn="base" hangingPunct="0">
              <a:spcBef>
                <a:spcPct val="0"/>
              </a:spcBef>
              <a:spcAft>
                <a:spcPct val="50000"/>
              </a:spcAft>
              <a:defRPr sz="1000" b="1">
                <a:solidFill>
                  <a:schemeClr val="tx1"/>
                </a:solidFill>
                <a:latin typeface="Arial" pitchFamily="34" charset="0"/>
                <a:cs typeface="Times New Roman" pitchFamily="18" charset="0"/>
              </a:defRPr>
            </a:lvl9pPr>
          </a:lstStyle>
          <a:p>
            <a:pPr marL="0" marR="0" lvl="0" indent="0" algn="l" defTabSz="457200" rtl="0" eaLnBrk="0" fontAlgn="base" latinLnBrk="0" hangingPunct="0">
              <a:lnSpc>
                <a:spcPct val="80000"/>
              </a:lnSpc>
              <a:spcBef>
                <a:spcPct val="0"/>
              </a:spcBef>
              <a:spcAft>
                <a:spcPct val="500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Times New Roman" pitchFamily="18" charset="0"/>
              </a:rPr>
              <a:t>Upgrade Intensity </a:t>
            </a:r>
          </a:p>
        </p:txBody>
      </p:sp>
      <p:grpSp>
        <p:nvGrpSpPr>
          <p:cNvPr id="7" name="Groupe 6">
            <a:extLst>
              <a:ext uri="{FF2B5EF4-FFF2-40B4-BE49-F238E27FC236}">
                <a16:creationId xmlns:a16="http://schemas.microsoft.com/office/drawing/2014/main" id="{1799CCF8-1D57-A506-9E59-8FA3FBF14728}"/>
              </a:ext>
            </a:extLst>
          </p:cNvPr>
          <p:cNvGrpSpPr/>
          <p:nvPr/>
        </p:nvGrpSpPr>
        <p:grpSpPr>
          <a:xfrm>
            <a:off x="1" y="640920"/>
            <a:ext cx="12939724" cy="5634559"/>
            <a:chOff x="885378" y="738889"/>
            <a:chExt cx="10317771" cy="5634559"/>
          </a:xfrm>
        </p:grpSpPr>
        <p:sp>
          <p:nvSpPr>
            <p:cNvPr id="29" name="Rechteck 28"/>
            <p:cNvSpPr/>
            <p:nvPr/>
          </p:nvSpPr>
          <p:spPr>
            <a:xfrm>
              <a:off x="1093888" y="1978154"/>
              <a:ext cx="1300465" cy="3294049"/>
            </a:xfrm>
            <a:prstGeom prst="rect">
              <a:avLst/>
            </a:prstGeom>
            <a:solidFill>
              <a:srgbClr val="EAEAE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80000"/>
                </a:lnSpc>
                <a:spcBef>
                  <a:spcPct val="0"/>
                </a:spcBef>
                <a:spcAft>
                  <a:spcPct val="50000"/>
                </a:spcAft>
                <a:buClrTx/>
                <a:buSzTx/>
                <a:buFontTx/>
                <a:buNone/>
                <a:tabLst/>
                <a:defRPr/>
              </a:pPr>
              <a:endParaRPr kumimoji="0" lang="de-DE" sz="32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94212" name="Gruppieren 34"/>
            <p:cNvGrpSpPr>
              <a:grpSpLocks/>
            </p:cNvGrpSpPr>
            <p:nvPr/>
          </p:nvGrpSpPr>
          <p:grpSpPr bwMode="auto">
            <a:xfrm>
              <a:off x="885378" y="738889"/>
              <a:ext cx="10317771" cy="5634559"/>
              <a:chOff x="0" y="1600200"/>
              <a:chExt cx="9426575" cy="4953000"/>
            </a:xfrm>
          </p:grpSpPr>
          <p:grpSp>
            <p:nvGrpSpPr>
              <p:cNvPr id="94225" name="Group 35"/>
              <p:cNvGrpSpPr>
                <a:grpSpLocks/>
              </p:cNvGrpSpPr>
              <p:nvPr/>
            </p:nvGrpSpPr>
            <p:grpSpPr bwMode="auto">
              <a:xfrm>
                <a:off x="0" y="1600200"/>
                <a:ext cx="9426575" cy="4953000"/>
                <a:chOff x="0" y="1008"/>
                <a:chExt cx="5938" cy="3120"/>
              </a:xfrm>
            </p:grpSpPr>
            <p:sp>
              <p:nvSpPr>
                <p:cNvPr id="94227" name="Rectangle 33"/>
                <p:cNvSpPr>
                  <a:spLocks noChangeArrowheads="1"/>
                </p:cNvSpPr>
                <p:nvPr/>
              </p:nvSpPr>
              <p:spPr bwMode="auto">
                <a:xfrm>
                  <a:off x="120" y="1296"/>
                  <a:ext cx="4920" cy="384"/>
                </a:xfrm>
                <a:prstGeom prst="rect">
                  <a:avLst/>
                </a:prstGeom>
                <a:solidFill>
                  <a:srgbClr val="CC0000"/>
                </a:solidFill>
                <a:ln w="9525">
                  <a:solidFill>
                    <a:schemeClr val="tx1"/>
                  </a:solidFill>
                  <a:miter lim="800000"/>
                  <a:headEnd/>
                  <a:tailEnd/>
                </a:ln>
              </p:spPr>
              <p:txBody>
                <a:bodyPr wrap="none" anchor="ctr"/>
                <a:lstStyle/>
                <a:p>
                  <a:pPr marL="0" marR="0" lvl="0" indent="0" algn="l" defTabSz="457200" rtl="0" eaLnBrk="0" fontAlgn="base" latinLnBrk="0" hangingPunct="0">
                    <a:lnSpc>
                      <a:spcPct val="80000"/>
                    </a:lnSpc>
                    <a:spcBef>
                      <a:spcPct val="0"/>
                    </a:spcBef>
                    <a:spcAft>
                      <a:spcPct val="50000"/>
                    </a:spcAft>
                    <a:buClrTx/>
                    <a:buSzTx/>
                    <a:buFontTx/>
                    <a:buNone/>
                    <a:tabLst/>
                    <a:defRPr/>
                  </a:pPr>
                  <a:endParaRPr kumimoji="0" lang="en-US" sz="3200" b="1" i="0" u="none" strike="noStrike" kern="1200" cap="none" spc="0" normalizeH="0" baseline="0" noProof="0">
                    <a:ln>
                      <a:noFill/>
                    </a:ln>
                    <a:solidFill>
                      <a:srgbClr val="000000"/>
                    </a:solidFill>
                    <a:effectLst/>
                    <a:uLnTx/>
                    <a:uFillTx/>
                    <a:latin typeface="Arial Narrow" panose="020B0606020202030204" pitchFamily="34" charset="0"/>
                    <a:ea typeface="+mn-ea"/>
                    <a:cs typeface="Times New Roman" pitchFamily="18" charset="0"/>
                  </a:endParaRPr>
                </a:p>
              </p:txBody>
            </p:sp>
            <p:sp>
              <p:nvSpPr>
                <p:cNvPr id="94228" name="Rectangle 32"/>
                <p:cNvSpPr>
                  <a:spLocks noChangeArrowheads="1"/>
                </p:cNvSpPr>
                <p:nvPr/>
              </p:nvSpPr>
              <p:spPr bwMode="auto">
                <a:xfrm>
                  <a:off x="864" y="1690"/>
                  <a:ext cx="4176" cy="1824"/>
                </a:xfrm>
                <a:prstGeom prst="rect">
                  <a:avLst/>
                </a:prstGeom>
                <a:solidFill>
                  <a:srgbClr val="FFFFCC"/>
                </a:solidFill>
                <a:ln w="9525">
                  <a:solidFill>
                    <a:schemeClr val="tx1"/>
                  </a:solidFill>
                  <a:miter lim="800000"/>
                  <a:headEnd/>
                  <a:tailEnd/>
                </a:ln>
              </p:spPr>
              <p:txBody>
                <a:bodyPr wrap="none" anchor="ctr"/>
                <a:lstStyle/>
                <a:p>
                  <a:pPr marL="0" marR="0" lvl="0" indent="0" algn="l" defTabSz="457200" rtl="0" eaLnBrk="0" fontAlgn="base" latinLnBrk="0" hangingPunct="0">
                    <a:lnSpc>
                      <a:spcPct val="80000"/>
                    </a:lnSpc>
                    <a:spcBef>
                      <a:spcPct val="0"/>
                    </a:spcBef>
                    <a:spcAft>
                      <a:spcPct val="5000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endParaRPr>
                </a:p>
              </p:txBody>
            </p:sp>
            <p:sp>
              <p:nvSpPr>
                <p:cNvPr id="94229" name="Line 3"/>
                <p:cNvSpPr>
                  <a:spLocks noChangeShapeType="1"/>
                </p:cNvSpPr>
                <p:nvPr/>
              </p:nvSpPr>
              <p:spPr bwMode="auto">
                <a:xfrm flipV="1">
                  <a:off x="0" y="3579"/>
                  <a:ext cx="5376"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5000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endParaRPr>
                </a:p>
              </p:txBody>
            </p:sp>
            <p:sp>
              <p:nvSpPr>
                <p:cNvPr id="94230" name="Line 4"/>
                <p:cNvSpPr>
                  <a:spLocks noChangeShapeType="1"/>
                </p:cNvSpPr>
                <p:nvPr/>
              </p:nvSpPr>
              <p:spPr bwMode="auto">
                <a:xfrm>
                  <a:off x="864" y="1008"/>
                  <a:ext cx="0" cy="3120"/>
                </a:xfrm>
                <a:prstGeom prst="line">
                  <a:avLst/>
                </a:prstGeom>
                <a:noFill/>
                <a:ln w="9525">
                  <a:solidFill>
                    <a:schemeClr val="tx1"/>
                  </a:solidFill>
                  <a:round/>
                  <a:headEnd type="triangle" w="lg" len="lg"/>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5000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endParaRPr>
                </a:p>
              </p:txBody>
            </p:sp>
            <p:sp>
              <p:nvSpPr>
                <p:cNvPr id="94231" name="Text Box 6"/>
                <p:cNvSpPr txBox="1">
                  <a:spLocks noChangeArrowheads="1"/>
                </p:cNvSpPr>
                <p:nvPr/>
              </p:nvSpPr>
              <p:spPr bwMode="auto">
                <a:xfrm>
                  <a:off x="157" y="2552"/>
                  <a:ext cx="647"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b="1">
                      <a:solidFill>
                        <a:schemeClr val="tx1"/>
                      </a:solidFill>
                      <a:latin typeface="Arial" pitchFamily="34" charset="0"/>
                      <a:cs typeface="Times New Roman" pitchFamily="18" charset="0"/>
                    </a:defRPr>
                  </a:lvl1pPr>
                  <a:lvl2pPr marL="742950" indent="-285750" eaLnBrk="0" hangingPunct="0">
                    <a:defRPr sz="1000" b="1">
                      <a:solidFill>
                        <a:schemeClr val="tx1"/>
                      </a:solidFill>
                      <a:latin typeface="Arial" pitchFamily="34" charset="0"/>
                      <a:cs typeface="Times New Roman" pitchFamily="18" charset="0"/>
                    </a:defRPr>
                  </a:lvl2pPr>
                  <a:lvl3pPr marL="1143000" indent="-228600" eaLnBrk="0" hangingPunct="0">
                    <a:defRPr sz="1000" b="1">
                      <a:solidFill>
                        <a:schemeClr val="tx1"/>
                      </a:solidFill>
                      <a:latin typeface="Arial" pitchFamily="34" charset="0"/>
                      <a:cs typeface="Times New Roman" pitchFamily="18" charset="0"/>
                    </a:defRPr>
                  </a:lvl3pPr>
                  <a:lvl4pPr marL="1600200" indent="-228600" eaLnBrk="0" hangingPunct="0">
                    <a:defRPr sz="1000" b="1">
                      <a:solidFill>
                        <a:schemeClr val="tx1"/>
                      </a:solidFill>
                      <a:latin typeface="Arial" pitchFamily="34" charset="0"/>
                      <a:cs typeface="Times New Roman" pitchFamily="18" charset="0"/>
                    </a:defRPr>
                  </a:lvl4pPr>
                  <a:lvl5pPr marL="2057400" indent="-228600" eaLnBrk="0" hangingPunct="0">
                    <a:defRPr sz="1000" b="1">
                      <a:solidFill>
                        <a:schemeClr val="tx1"/>
                      </a:solidFill>
                      <a:latin typeface="Arial" pitchFamily="34" charset="0"/>
                      <a:cs typeface="Times New Roman" pitchFamily="18" charset="0"/>
                    </a:defRPr>
                  </a:lvl5pPr>
                  <a:lvl6pPr marL="2514600" indent="-228600" eaLnBrk="0" fontAlgn="base" hangingPunct="0">
                    <a:spcBef>
                      <a:spcPct val="0"/>
                    </a:spcBef>
                    <a:spcAft>
                      <a:spcPct val="50000"/>
                    </a:spcAft>
                    <a:defRPr sz="1000" b="1">
                      <a:solidFill>
                        <a:schemeClr val="tx1"/>
                      </a:solidFill>
                      <a:latin typeface="Arial" pitchFamily="34" charset="0"/>
                      <a:cs typeface="Times New Roman" pitchFamily="18" charset="0"/>
                    </a:defRPr>
                  </a:lvl6pPr>
                  <a:lvl7pPr marL="2971800" indent="-228600" eaLnBrk="0" fontAlgn="base" hangingPunct="0">
                    <a:spcBef>
                      <a:spcPct val="0"/>
                    </a:spcBef>
                    <a:spcAft>
                      <a:spcPct val="50000"/>
                    </a:spcAft>
                    <a:defRPr sz="1000" b="1">
                      <a:solidFill>
                        <a:schemeClr val="tx1"/>
                      </a:solidFill>
                      <a:latin typeface="Arial" pitchFamily="34" charset="0"/>
                      <a:cs typeface="Times New Roman" pitchFamily="18" charset="0"/>
                    </a:defRPr>
                  </a:lvl7pPr>
                  <a:lvl8pPr marL="3429000" indent="-228600" eaLnBrk="0" fontAlgn="base" hangingPunct="0">
                    <a:spcBef>
                      <a:spcPct val="0"/>
                    </a:spcBef>
                    <a:spcAft>
                      <a:spcPct val="50000"/>
                    </a:spcAft>
                    <a:defRPr sz="1000" b="1">
                      <a:solidFill>
                        <a:schemeClr val="tx1"/>
                      </a:solidFill>
                      <a:latin typeface="Arial" pitchFamily="34" charset="0"/>
                      <a:cs typeface="Times New Roman" pitchFamily="18" charset="0"/>
                    </a:defRPr>
                  </a:lvl8pPr>
                  <a:lvl9pPr marL="3886200" indent="-228600" eaLnBrk="0" fontAlgn="base" hangingPunct="0">
                    <a:spcBef>
                      <a:spcPct val="0"/>
                    </a:spcBef>
                    <a:spcAft>
                      <a:spcPct val="50000"/>
                    </a:spcAft>
                    <a:defRPr sz="1000" b="1">
                      <a:solidFill>
                        <a:schemeClr val="tx1"/>
                      </a:solidFill>
                      <a:latin typeface="Arial" pitchFamily="34" charset="0"/>
                      <a:cs typeface="Times New Roman" pitchFamily="18" charset="0"/>
                    </a:defRPr>
                  </a:lvl9pPr>
                </a:lstStyle>
                <a:p>
                  <a:pPr marL="0" marR="0" lvl="0" indent="0" algn="ctr" defTabSz="457200" rtl="0" eaLnBrk="0" fontAlgn="base" latinLnBrk="0" hangingPunct="0">
                    <a:lnSpc>
                      <a:spcPct val="80000"/>
                    </a:lnSpc>
                    <a:spcBef>
                      <a:spcPct val="50000"/>
                    </a:spcBef>
                    <a:spcAft>
                      <a:spcPct val="5000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rPr>
                    <a:t>NGO</a:t>
                  </a:r>
                  <a:br>
                    <a:rPr kumimoji="0" lang="en-US" sz="12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rPr>
                  </a:br>
                  <a:r>
                    <a:rPr kumimoji="0" lang="en-US" sz="12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rPr>
                    <a:t>Association</a:t>
                  </a:r>
                </a:p>
                <a:p>
                  <a:pPr marL="0" marR="0" lvl="0" indent="0" algn="ctr" defTabSz="457200" rtl="0" eaLnBrk="0" fontAlgn="base" latinLnBrk="0" hangingPunct="0">
                    <a:lnSpc>
                      <a:spcPct val="80000"/>
                    </a:lnSpc>
                    <a:spcBef>
                      <a:spcPct val="50000"/>
                    </a:spcBef>
                    <a:spcAft>
                      <a:spcPct val="5000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rPr>
                    <a:t>Survival Enterprise </a:t>
                  </a:r>
                </a:p>
              </p:txBody>
            </p:sp>
            <p:sp>
              <p:nvSpPr>
                <p:cNvPr id="94232" name="Line 8"/>
                <p:cNvSpPr>
                  <a:spLocks noChangeShapeType="1"/>
                </p:cNvSpPr>
                <p:nvPr/>
              </p:nvSpPr>
              <p:spPr bwMode="auto">
                <a:xfrm>
                  <a:off x="864" y="1680"/>
                  <a:ext cx="4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5000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endParaRPr>
                </a:p>
              </p:txBody>
            </p:sp>
            <p:sp>
              <p:nvSpPr>
                <p:cNvPr id="94233" name="Line 9"/>
                <p:cNvSpPr>
                  <a:spLocks noChangeShapeType="1"/>
                </p:cNvSpPr>
                <p:nvPr/>
              </p:nvSpPr>
              <p:spPr bwMode="auto">
                <a:xfrm>
                  <a:off x="864" y="1296"/>
                  <a:ext cx="41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5000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Narrow" panose="020B0606020202030204" pitchFamily="34" charset="0"/>
                    <a:ea typeface="+mn-ea"/>
                    <a:cs typeface="Times New Roman" pitchFamily="18" charset="0"/>
                  </a:endParaRPr>
                </a:p>
              </p:txBody>
            </p:sp>
            <p:sp>
              <p:nvSpPr>
                <p:cNvPr id="94234" name="Text Box 10"/>
                <p:cNvSpPr txBox="1">
                  <a:spLocks noChangeArrowheads="1"/>
                </p:cNvSpPr>
                <p:nvPr/>
              </p:nvSpPr>
              <p:spPr bwMode="auto">
                <a:xfrm>
                  <a:off x="742" y="1419"/>
                  <a:ext cx="1105"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b="1">
                      <a:solidFill>
                        <a:schemeClr val="tx1"/>
                      </a:solidFill>
                      <a:latin typeface="Arial" pitchFamily="34" charset="0"/>
                      <a:cs typeface="Times New Roman" pitchFamily="18" charset="0"/>
                    </a:defRPr>
                  </a:lvl1pPr>
                  <a:lvl2pPr marL="742950" indent="-285750" eaLnBrk="0" hangingPunct="0">
                    <a:defRPr sz="1000" b="1">
                      <a:solidFill>
                        <a:schemeClr val="tx1"/>
                      </a:solidFill>
                      <a:latin typeface="Arial" pitchFamily="34" charset="0"/>
                      <a:cs typeface="Times New Roman" pitchFamily="18" charset="0"/>
                    </a:defRPr>
                  </a:lvl2pPr>
                  <a:lvl3pPr marL="1143000" indent="-228600" eaLnBrk="0" hangingPunct="0">
                    <a:defRPr sz="1000" b="1">
                      <a:solidFill>
                        <a:schemeClr val="tx1"/>
                      </a:solidFill>
                      <a:latin typeface="Arial" pitchFamily="34" charset="0"/>
                      <a:cs typeface="Times New Roman" pitchFamily="18" charset="0"/>
                    </a:defRPr>
                  </a:lvl3pPr>
                  <a:lvl4pPr marL="1600200" indent="-228600" eaLnBrk="0" hangingPunct="0">
                    <a:defRPr sz="1000" b="1">
                      <a:solidFill>
                        <a:schemeClr val="tx1"/>
                      </a:solidFill>
                      <a:latin typeface="Arial" pitchFamily="34" charset="0"/>
                      <a:cs typeface="Times New Roman" pitchFamily="18" charset="0"/>
                    </a:defRPr>
                  </a:lvl4pPr>
                  <a:lvl5pPr marL="2057400" indent="-228600" eaLnBrk="0" hangingPunct="0">
                    <a:defRPr sz="1000" b="1">
                      <a:solidFill>
                        <a:schemeClr val="tx1"/>
                      </a:solidFill>
                      <a:latin typeface="Arial" pitchFamily="34" charset="0"/>
                      <a:cs typeface="Times New Roman" pitchFamily="18" charset="0"/>
                    </a:defRPr>
                  </a:lvl5pPr>
                  <a:lvl6pPr marL="2514600" indent="-228600" eaLnBrk="0" fontAlgn="base" hangingPunct="0">
                    <a:spcBef>
                      <a:spcPct val="0"/>
                    </a:spcBef>
                    <a:spcAft>
                      <a:spcPct val="50000"/>
                    </a:spcAft>
                    <a:defRPr sz="1000" b="1">
                      <a:solidFill>
                        <a:schemeClr val="tx1"/>
                      </a:solidFill>
                      <a:latin typeface="Arial" pitchFamily="34" charset="0"/>
                      <a:cs typeface="Times New Roman" pitchFamily="18" charset="0"/>
                    </a:defRPr>
                  </a:lvl6pPr>
                  <a:lvl7pPr marL="2971800" indent="-228600" eaLnBrk="0" fontAlgn="base" hangingPunct="0">
                    <a:spcBef>
                      <a:spcPct val="0"/>
                    </a:spcBef>
                    <a:spcAft>
                      <a:spcPct val="50000"/>
                    </a:spcAft>
                    <a:defRPr sz="1000" b="1">
                      <a:solidFill>
                        <a:schemeClr val="tx1"/>
                      </a:solidFill>
                      <a:latin typeface="Arial" pitchFamily="34" charset="0"/>
                      <a:cs typeface="Times New Roman" pitchFamily="18" charset="0"/>
                    </a:defRPr>
                  </a:lvl7pPr>
                  <a:lvl8pPr marL="3429000" indent="-228600" eaLnBrk="0" fontAlgn="base" hangingPunct="0">
                    <a:spcBef>
                      <a:spcPct val="0"/>
                    </a:spcBef>
                    <a:spcAft>
                      <a:spcPct val="50000"/>
                    </a:spcAft>
                    <a:defRPr sz="1000" b="1">
                      <a:solidFill>
                        <a:schemeClr val="tx1"/>
                      </a:solidFill>
                      <a:latin typeface="Arial" pitchFamily="34" charset="0"/>
                      <a:cs typeface="Times New Roman" pitchFamily="18" charset="0"/>
                    </a:defRPr>
                  </a:lvl8pPr>
                  <a:lvl9pPr marL="3886200" indent="-228600" eaLnBrk="0" fontAlgn="base" hangingPunct="0">
                    <a:spcBef>
                      <a:spcPct val="0"/>
                    </a:spcBef>
                    <a:spcAft>
                      <a:spcPct val="50000"/>
                    </a:spcAft>
                    <a:defRPr sz="1000" b="1">
                      <a:solidFill>
                        <a:schemeClr val="tx1"/>
                      </a:solidFill>
                      <a:latin typeface="Arial" pitchFamily="34" charset="0"/>
                      <a:cs typeface="Times New Roman" pitchFamily="18" charset="0"/>
                    </a:defRPr>
                  </a:lvl9pPr>
                </a:lstStyle>
                <a:p>
                  <a:pPr marL="0" marR="0" lvl="0" indent="0" algn="ctr" defTabSz="457200" rtl="0" eaLnBrk="0" fontAlgn="base" latinLnBrk="0" hangingPunct="0">
                    <a:lnSpc>
                      <a:spcPct val="80000"/>
                    </a:lnSpc>
                    <a:spcBef>
                      <a:spcPct val="50000"/>
                    </a:spcBef>
                    <a:spcAft>
                      <a:spcPct val="5000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Times New Roman" pitchFamily="18" charset="0"/>
                    </a:rPr>
                    <a:t>Introduction </a:t>
                  </a:r>
                  <a:br>
                    <a:rPr kumimoji="0" lang="en-US" sz="14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Times New Roman" pitchFamily="18" charset="0"/>
                    </a:rPr>
                  </a:br>
                  <a:r>
                    <a:rPr kumimoji="0" lang="en-US" sz="14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Times New Roman" pitchFamily="18" charset="0"/>
                    </a:rPr>
                    <a:t>(Startup or Existence)</a:t>
                  </a:r>
                </a:p>
              </p:txBody>
            </p:sp>
            <p:sp>
              <p:nvSpPr>
                <p:cNvPr id="94235" name="Text Box 11"/>
                <p:cNvSpPr txBox="1">
                  <a:spLocks noChangeArrowheads="1"/>
                </p:cNvSpPr>
                <p:nvPr/>
              </p:nvSpPr>
              <p:spPr bwMode="auto">
                <a:xfrm>
                  <a:off x="2112" y="1420"/>
                  <a:ext cx="67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b="1">
                      <a:solidFill>
                        <a:schemeClr val="tx1"/>
                      </a:solidFill>
                      <a:latin typeface="Arial" pitchFamily="34" charset="0"/>
                      <a:cs typeface="Times New Roman" pitchFamily="18" charset="0"/>
                    </a:defRPr>
                  </a:lvl1pPr>
                  <a:lvl2pPr marL="742950" indent="-285750" eaLnBrk="0" hangingPunct="0">
                    <a:defRPr sz="1000" b="1">
                      <a:solidFill>
                        <a:schemeClr val="tx1"/>
                      </a:solidFill>
                      <a:latin typeface="Arial" pitchFamily="34" charset="0"/>
                      <a:cs typeface="Times New Roman" pitchFamily="18" charset="0"/>
                    </a:defRPr>
                  </a:lvl2pPr>
                  <a:lvl3pPr marL="1143000" indent="-228600" eaLnBrk="0" hangingPunct="0">
                    <a:defRPr sz="1000" b="1">
                      <a:solidFill>
                        <a:schemeClr val="tx1"/>
                      </a:solidFill>
                      <a:latin typeface="Arial" pitchFamily="34" charset="0"/>
                      <a:cs typeface="Times New Roman" pitchFamily="18" charset="0"/>
                    </a:defRPr>
                  </a:lvl3pPr>
                  <a:lvl4pPr marL="1600200" indent="-228600" eaLnBrk="0" hangingPunct="0">
                    <a:defRPr sz="1000" b="1">
                      <a:solidFill>
                        <a:schemeClr val="tx1"/>
                      </a:solidFill>
                      <a:latin typeface="Arial" pitchFamily="34" charset="0"/>
                      <a:cs typeface="Times New Roman" pitchFamily="18" charset="0"/>
                    </a:defRPr>
                  </a:lvl4pPr>
                  <a:lvl5pPr marL="2057400" indent="-228600" eaLnBrk="0" hangingPunct="0">
                    <a:defRPr sz="1000" b="1">
                      <a:solidFill>
                        <a:schemeClr val="tx1"/>
                      </a:solidFill>
                      <a:latin typeface="Arial" pitchFamily="34" charset="0"/>
                      <a:cs typeface="Times New Roman" pitchFamily="18" charset="0"/>
                    </a:defRPr>
                  </a:lvl5pPr>
                  <a:lvl6pPr marL="2514600" indent="-228600" eaLnBrk="0" fontAlgn="base" hangingPunct="0">
                    <a:spcBef>
                      <a:spcPct val="0"/>
                    </a:spcBef>
                    <a:spcAft>
                      <a:spcPct val="50000"/>
                    </a:spcAft>
                    <a:defRPr sz="1000" b="1">
                      <a:solidFill>
                        <a:schemeClr val="tx1"/>
                      </a:solidFill>
                      <a:latin typeface="Arial" pitchFamily="34" charset="0"/>
                      <a:cs typeface="Times New Roman" pitchFamily="18" charset="0"/>
                    </a:defRPr>
                  </a:lvl6pPr>
                  <a:lvl7pPr marL="2971800" indent="-228600" eaLnBrk="0" fontAlgn="base" hangingPunct="0">
                    <a:spcBef>
                      <a:spcPct val="0"/>
                    </a:spcBef>
                    <a:spcAft>
                      <a:spcPct val="50000"/>
                    </a:spcAft>
                    <a:defRPr sz="1000" b="1">
                      <a:solidFill>
                        <a:schemeClr val="tx1"/>
                      </a:solidFill>
                      <a:latin typeface="Arial" pitchFamily="34" charset="0"/>
                      <a:cs typeface="Times New Roman" pitchFamily="18" charset="0"/>
                    </a:defRPr>
                  </a:lvl7pPr>
                  <a:lvl8pPr marL="3429000" indent="-228600" eaLnBrk="0" fontAlgn="base" hangingPunct="0">
                    <a:spcBef>
                      <a:spcPct val="0"/>
                    </a:spcBef>
                    <a:spcAft>
                      <a:spcPct val="50000"/>
                    </a:spcAft>
                    <a:defRPr sz="1000" b="1">
                      <a:solidFill>
                        <a:schemeClr val="tx1"/>
                      </a:solidFill>
                      <a:latin typeface="Arial" pitchFamily="34" charset="0"/>
                      <a:cs typeface="Times New Roman" pitchFamily="18" charset="0"/>
                    </a:defRPr>
                  </a:lvl8pPr>
                  <a:lvl9pPr marL="3886200" indent="-228600" eaLnBrk="0" fontAlgn="base" hangingPunct="0">
                    <a:spcBef>
                      <a:spcPct val="0"/>
                    </a:spcBef>
                    <a:spcAft>
                      <a:spcPct val="50000"/>
                    </a:spcAft>
                    <a:defRPr sz="1000" b="1">
                      <a:solidFill>
                        <a:schemeClr val="tx1"/>
                      </a:solidFill>
                      <a:latin typeface="Arial" pitchFamily="34" charset="0"/>
                      <a:cs typeface="Times New Roman" pitchFamily="18" charset="0"/>
                    </a:defRPr>
                  </a:lvl9pPr>
                </a:lstStyle>
                <a:p>
                  <a:pPr marL="0" marR="0" lvl="0" indent="0" algn="ctr" defTabSz="457200" rtl="0" eaLnBrk="0" fontAlgn="base" latinLnBrk="0" hangingPunct="0">
                    <a:lnSpc>
                      <a:spcPct val="80000"/>
                    </a:lnSpc>
                    <a:spcBef>
                      <a:spcPct val="50000"/>
                    </a:spcBef>
                    <a:spcAft>
                      <a:spcPct val="5000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Times New Roman" pitchFamily="18" charset="0"/>
                    </a:rPr>
                    <a:t>Growth</a:t>
                  </a:r>
                </a:p>
              </p:txBody>
            </p:sp>
            <p:sp>
              <p:nvSpPr>
                <p:cNvPr id="94236" name="Text Box 12"/>
                <p:cNvSpPr txBox="1">
                  <a:spLocks noChangeArrowheads="1"/>
                </p:cNvSpPr>
                <p:nvPr/>
              </p:nvSpPr>
              <p:spPr bwMode="auto">
                <a:xfrm>
                  <a:off x="3168" y="1420"/>
                  <a:ext cx="576"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b="1">
                      <a:solidFill>
                        <a:schemeClr val="tx1"/>
                      </a:solidFill>
                      <a:latin typeface="Arial" pitchFamily="34" charset="0"/>
                      <a:cs typeface="Times New Roman" pitchFamily="18" charset="0"/>
                    </a:defRPr>
                  </a:lvl1pPr>
                  <a:lvl2pPr marL="742950" indent="-285750" eaLnBrk="0" hangingPunct="0">
                    <a:defRPr sz="1000" b="1">
                      <a:solidFill>
                        <a:schemeClr val="tx1"/>
                      </a:solidFill>
                      <a:latin typeface="Arial" pitchFamily="34" charset="0"/>
                      <a:cs typeface="Times New Roman" pitchFamily="18" charset="0"/>
                    </a:defRPr>
                  </a:lvl2pPr>
                  <a:lvl3pPr marL="1143000" indent="-228600" eaLnBrk="0" hangingPunct="0">
                    <a:defRPr sz="1000" b="1">
                      <a:solidFill>
                        <a:schemeClr val="tx1"/>
                      </a:solidFill>
                      <a:latin typeface="Arial" pitchFamily="34" charset="0"/>
                      <a:cs typeface="Times New Roman" pitchFamily="18" charset="0"/>
                    </a:defRPr>
                  </a:lvl3pPr>
                  <a:lvl4pPr marL="1600200" indent="-228600" eaLnBrk="0" hangingPunct="0">
                    <a:defRPr sz="1000" b="1">
                      <a:solidFill>
                        <a:schemeClr val="tx1"/>
                      </a:solidFill>
                      <a:latin typeface="Arial" pitchFamily="34" charset="0"/>
                      <a:cs typeface="Times New Roman" pitchFamily="18" charset="0"/>
                    </a:defRPr>
                  </a:lvl4pPr>
                  <a:lvl5pPr marL="2057400" indent="-228600" eaLnBrk="0" hangingPunct="0">
                    <a:defRPr sz="1000" b="1">
                      <a:solidFill>
                        <a:schemeClr val="tx1"/>
                      </a:solidFill>
                      <a:latin typeface="Arial" pitchFamily="34" charset="0"/>
                      <a:cs typeface="Times New Roman" pitchFamily="18" charset="0"/>
                    </a:defRPr>
                  </a:lvl5pPr>
                  <a:lvl6pPr marL="2514600" indent="-228600" eaLnBrk="0" fontAlgn="base" hangingPunct="0">
                    <a:spcBef>
                      <a:spcPct val="0"/>
                    </a:spcBef>
                    <a:spcAft>
                      <a:spcPct val="50000"/>
                    </a:spcAft>
                    <a:defRPr sz="1000" b="1">
                      <a:solidFill>
                        <a:schemeClr val="tx1"/>
                      </a:solidFill>
                      <a:latin typeface="Arial" pitchFamily="34" charset="0"/>
                      <a:cs typeface="Times New Roman" pitchFamily="18" charset="0"/>
                    </a:defRPr>
                  </a:lvl6pPr>
                  <a:lvl7pPr marL="2971800" indent="-228600" eaLnBrk="0" fontAlgn="base" hangingPunct="0">
                    <a:spcBef>
                      <a:spcPct val="0"/>
                    </a:spcBef>
                    <a:spcAft>
                      <a:spcPct val="50000"/>
                    </a:spcAft>
                    <a:defRPr sz="1000" b="1">
                      <a:solidFill>
                        <a:schemeClr val="tx1"/>
                      </a:solidFill>
                      <a:latin typeface="Arial" pitchFamily="34" charset="0"/>
                      <a:cs typeface="Times New Roman" pitchFamily="18" charset="0"/>
                    </a:defRPr>
                  </a:lvl7pPr>
                  <a:lvl8pPr marL="3429000" indent="-228600" eaLnBrk="0" fontAlgn="base" hangingPunct="0">
                    <a:spcBef>
                      <a:spcPct val="0"/>
                    </a:spcBef>
                    <a:spcAft>
                      <a:spcPct val="50000"/>
                    </a:spcAft>
                    <a:defRPr sz="1000" b="1">
                      <a:solidFill>
                        <a:schemeClr val="tx1"/>
                      </a:solidFill>
                      <a:latin typeface="Arial" pitchFamily="34" charset="0"/>
                      <a:cs typeface="Times New Roman" pitchFamily="18" charset="0"/>
                    </a:defRPr>
                  </a:lvl8pPr>
                  <a:lvl9pPr marL="3886200" indent="-228600" eaLnBrk="0" fontAlgn="base" hangingPunct="0">
                    <a:spcBef>
                      <a:spcPct val="0"/>
                    </a:spcBef>
                    <a:spcAft>
                      <a:spcPct val="50000"/>
                    </a:spcAft>
                    <a:defRPr sz="1000" b="1">
                      <a:solidFill>
                        <a:schemeClr val="tx1"/>
                      </a:solidFill>
                      <a:latin typeface="Arial" pitchFamily="34" charset="0"/>
                      <a:cs typeface="Times New Roman" pitchFamily="18" charset="0"/>
                    </a:defRPr>
                  </a:lvl9pPr>
                </a:lstStyle>
                <a:p>
                  <a:pPr marL="0" marR="0" lvl="0" indent="0" algn="ctr" defTabSz="457200" rtl="0" eaLnBrk="0" fontAlgn="base" latinLnBrk="0" hangingPunct="0">
                    <a:lnSpc>
                      <a:spcPct val="80000"/>
                    </a:lnSpc>
                    <a:spcBef>
                      <a:spcPct val="50000"/>
                    </a:spcBef>
                    <a:spcAft>
                      <a:spcPct val="5000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Times New Roman" pitchFamily="18" charset="0"/>
                    </a:rPr>
                    <a:t>Maturity</a:t>
                  </a:r>
                </a:p>
              </p:txBody>
            </p:sp>
            <p:sp>
              <p:nvSpPr>
                <p:cNvPr id="94237" name="Text Box 13"/>
                <p:cNvSpPr txBox="1">
                  <a:spLocks noChangeArrowheads="1"/>
                </p:cNvSpPr>
                <p:nvPr/>
              </p:nvSpPr>
              <p:spPr bwMode="auto">
                <a:xfrm>
                  <a:off x="5051" y="3465"/>
                  <a:ext cx="88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b="1">
                      <a:solidFill>
                        <a:schemeClr val="tx1"/>
                      </a:solidFill>
                      <a:latin typeface="Arial" pitchFamily="34" charset="0"/>
                      <a:cs typeface="Times New Roman" pitchFamily="18" charset="0"/>
                    </a:defRPr>
                  </a:lvl1pPr>
                  <a:lvl2pPr marL="742950" indent="-285750" eaLnBrk="0" hangingPunct="0">
                    <a:defRPr sz="1000" b="1">
                      <a:solidFill>
                        <a:schemeClr val="tx1"/>
                      </a:solidFill>
                      <a:latin typeface="Arial" pitchFamily="34" charset="0"/>
                      <a:cs typeface="Times New Roman" pitchFamily="18" charset="0"/>
                    </a:defRPr>
                  </a:lvl2pPr>
                  <a:lvl3pPr marL="1143000" indent="-228600" eaLnBrk="0" hangingPunct="0">
                    <a:defRPr sz="1000" b="1">
                      <a:solidFill>
                        <a:schemeClr val="tx1"/>
                      </a:solidFill>
                      <a:latin typeface="Arial" pitchFamily="34" charset="0"/>
                      <a:cs typeface="Times New Roman" pitchFamily="18" charset="0"/>
                    </a:defRPr>
                  </a:lvl3pPr>
                  <a:lvl4pPr marL="1600200" indent="-228600" eaLnBrk="0" hangingPunct="0">
                    <a:defRPr sz="1000" b="1">
                      <a:solidFill>
                        <a:schemeClr val="tx1"/>
                      </a:solidFill>
                      <a:latin typeface="Arial" pitchFamily="34" charset="0"/>
                      <a:cs typeface="Times New Roman" pitchFamily="18" charset="0"/>
                    </a:defRPr>
                  </a:lvl4pPr>
                  <a:lvl5pPr marL="2057400" indent="-228600" eaLnBrk="0" hangingPunct="0">
                    <a:defRPr sz="1000" b="1">
                      <a:solidFill>
                        <a:schemeClr val="tx1"/>
                      </a:solidFill>
                      <a:latin typeface="Arial" pitchFamily="34" charset="0"/>
                      <a:cs typeface="Times New Roman" pitchFamily="18" charset="0"/>
                    </a:defRPr>
                  </a:lvl5pPr>
                  <a:lvl6pPr marL="2514600" indent="-228600" eaLnBrk="0" fontAlgn="base" hangingPunct="0">
                    <a:spcBef>
                      <a:spcPct val="0"/>
                    </a:spcBef>
                    <a:spcAft>
                      <a:spcPct val="50000"/>
                    </a:spcAft>
                    <a:defRPr sz="1000" b="1">
                      <a:solidFill>
                        <a:schemeClr val="tx1"/>
                      </a:solidFill>
                      <a:latin typeface="Arial" pitchFamily="34" charset="0"/>
                      <a:cs typeface="Times New Roman" pitchFamily="18" charset="0"/>
                    </a:defRPr>
                  </a:lvl6pPr>
                  <a:lvl7pPr marL="2971800" indent="-228600" eaLnBrk="0" fontAlgn="base" hangingPunct="0">
                    <a:spcBef>
                      <a:spcPct val="0"/>
                    </a:spcBef>
                    <a:spcAft>
                      <a:spcPct val="50000"/>
                    </a:spcAft>
                    <a:defRPr sz="1000" b="1">
                      <a:solidFill>
                        <a:schemeClr val="tx1"/>
                      </a:solidFill>
                      <a:latin typeface="Arial" pitchFamily="34" charset="0"/>
                      <a:cs typeface="Times New Roman" pitchFamily="18" charset="0"/>
                    </a:defRPr>
                  </a:lvl7pPr>
                  <a:lvl8pPr marL="3429000" indent="-228600" eaLnBrk="0" fontAlgn="base" hangingPunct="0">
                    <a:spcBef>
                      <a:spcPct val="0"/>
                    </a:spcBef>
                    <a:spcAft>
                      <a:spcPct val="50000"/>
                    </a:spcAft>
                    <a:defRPr sz="1000" b="1">
                      <a:solidFill>
                        <a:schemeClr val="tx1"/>
                      </a:solidFill>
                      <a:latin typeface="Arial" pitchFamily="34" charset="0"/>
                      <a:cs typeface="Times New Roman" pitchFamily="18" charset="0"/>
                    </a:defRPr>
                  </a:lvl8pPr>
                  <a:lvl9pPr marL="3886200" indent="-228600" eaLnBrk="0" fontAlgn="base" hangingPunct="0">
                    <a:spcBef>
                      <a:spcPct val="0"/>
                    </a:spcBef>
                    <a:spcAft>
                      <a:spcPct val="50000"/>
                    </a:spcAft>
                    <a:defRPr sz="1000" b="1">
                      <a:solidFill>
                        <a:schemeClr val="tx1"/>
                      </a:solidFill>
                      <a:latin typeface="Arial" pitchFamily="34" charset="0"/>
                      <a:cs typeface="Times New Roman" pitchFamily="18" charset="0"/>
                    </a:defRPr>
                  </a:lvl9pPr>
                </a:lstStyle>
                <a:p>
                  <a:pPr marL="0" marR="0" lvl="0" indent="0" algn="l" defTabSz="457200" rtl="0" eaLnBrk="0" fontAlgn="base" latinLnBrk="0" hangingPunct="0">
                    <a:lnSpc>
                      <a:spcPct val="80000"/>
                    </a:lnSpc>
                    <a:spcBef>
                      <a:spcPct val="50000"/>
                    </a:spcBef>
                    <a:spcAft>
                      <a:spcPct val="5000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rPr>
                    <a:t>Time to upgrade</a:t>
                  </a:r>
                </a:p>
              </p:txBody>
            </p:sp>
            <p:sp>
              <p:nvSpPr>
                <p:cNvPr id="94238" name="Line 19"/>
                <p:cNvSpPr>
                  <a:spLocks noChangeShapeType="1"/>
                </p:cNvSpPr>
                <p:nvPr/>
              </p:nvSpPr>
              <p:spPr bwMode="auto">
                <a:xfrm>
                  <a:off x="3984" y="1296"/>
                  <a:ext cx="0" cy="2208"/>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5000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Narrow" panose="020B0606020202030204" pitchFamily="34" charset="0"/>
                    <a:ea typeface="+mn-ea"/>
                    <a:cs typeface="Times New Roman" pitchFamily="18" charset="0"/>
                  </a:endParaRPr>
                </a:p>
              </p:txBody>
            </p:sp>
            <p:sp>
              <p:nvSpPr>
                <p:cNvPr id="94239" name="Line 20"/>
                <p:cNvSpPr>
                  <a:spLocks noChangeShapeType="1"/>
                </p:cNvSpPr>
                <p:nvPr/>
              </p:nvSpPr>
              <p:spPr bwMode="auto">
                <a:xfrm>
                  <a:off x="5040" y="1296"/>
                  <a:ext cx="0" cy="2208"/>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5000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Narrow" panose="020B0606020202030204" pitchFamily="34" charset="0"/>
                    <a:ea typeface="+mn-ea"/>
                    <a:cs typeface="Times New Roman" pitchFamily="18" charset="0"/>
                  </a:endParaRPr>
                </a:p>
              </p:txBody>
            </p:sp>
            <p:sp>
              <p:nvSpPr>
                <p:cNvPr id="4117" name="Text Box 21"/>
                <p:cNvSpPr txBox="1">
                  <a:spLocks noChangeArrowheads="1"/>
                </p:cNvSpPr>
                <p:nvPr/>
              </p:nvSpPr>
              <p:spPr bwMode="auto">
                <a:xfrm>
                  <a:off x="4008" y="3218"/>
                  <a:ext cx="912" cy="242"/>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457200" rtl="0" eaLnBrk="0" fontAlgn="base" latinLnBrk="0" hangingPunct="0">
                    <a:lnSpc>
                      <a:spcPct val="80000"/>
                    </a:lnSpc>
                    <a:spcBef>
                      <a:spcPct val="50000"/>
                    </a:spcBef>
                    <a:spcAft>
                      <a:spcPct val="50000"/>
                    </a:spcAft>
                    <a:buClrTx/>
                    <a:buSzTx/>
                    <a:buFontTx/>
                    <a:buNone/>
                    <a:tabLst/>
                    <a:defRPr/>
                  </a:pPr>
                  <a:r>
                    <a:rPr kumimoji="0" lang="en-US" sz="1400" b="1" i="0" u="none" strike="noStrike" kern="1200" cap="none" spc="0" normalizeH="0" baseline="0" noProof="0" dirty="0">
                      <a:ln>
                        <a:noFill/>
                      </a:ln>
                      <a:solidFill>
                        <a:srgbClr val="A22138"/>
                      </a:solidFill>
                      <a:effectLst/>
                      <a:uLnTx/>
                      <a:uFillTx/>
                      <a:latin typeface="Arial Narrow" panose="020B0606020202030204" pitchFamily="34" charset="0"/>
                      <a:ea typeface="+mn-ea"/>
                      <a:cs typeface="+mn-cs"/>
                    </a:rPr>
                    <a:t>Social Responsibility of Enterprises</a:t>
                  </a:r>
                </a:p>
              </p:txBody>
            </p:sp>
            <p:sp>
              <p:nvSpPr>
                <p:cNvPr id="94241" name="Line 24"/>
                <p:cNvSpPr>
                  <a:spLocks noChangeShapeType="1"/>
                </p:cNvSpPr>
                <p:nvPr/>
              </p:nvSpPr>
              <p:spPr bwMode="auto">
                <a:xfrm>
                  <a:off x="2976" y="1296"/>
                  <a:ext cx="0" cy="2208"/>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5000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Narrow" panose="020B0606020202030204" pitchFamily="34" charset="0"/>
                    <a:ea typeface="+mn-ea"/>
                    <a:cs typeface="Times New Roman" pitchFamily="18" charset="0"/>
                  </a:endParaRPr>
                </a:p>
              </p:txBody>
            </p:sp>
            <p:sp>
              <p:nvSpPr>
                <p:cNvPr id="94242" name="Line 25"/>
                <p:cNvSpPr>
                  <a:spLocks noChangeShapeType="1"/>
                </p:cNvSpPr>
                <p:nvPr/>
              </p:nvSpPr>
              <p:spPr bwMode="auto">
                <a:xfrm>
                  <a:off x="1968" y="1296"/>
                  <a:ext cx="0" cy="2208"/>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5000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Narrow" panose="020B0606020202030204" pitchFamily="34" charset="0"/>
                    <a:ea typeface="+mn-ea"/>
                    <a:cs typeface="Times New Roman" pitchFamily="18" charset="0"/>
                  </a:endParaRPr>
                </a:p>
              </p:txBody>
            </p:sp>
            <p:sp>
              <p:nvSpPr>
                <p:cNvPr id="94243" name="Freeform 31"/>
                <p:cNvSpPr>
                  <a:spLocks/>
                </p:cNvSpPr>
                <p:nvPr/>
              </p:nvSpPr>
              <p:spPr bwMode="auto">
                <a:xfrm>
                  <a:off x="144" y="1872"/>
                  <a:ext cx="4896" cy="1392"/>
                </a:xfrm>
                <a:custGeom>
                  <a:avLst/>
                  <a:gdLst>
                    <a:gd name="T0" fmla="*/ 0 w 10396"/>
                    <a:gd name="T1" fmla="*/ 0 h 11136"/>
                    <a:gd name="T2" fmla="*/ 0 w 10396"/>
                    <a:gd name="T3" fmla="*/ 0 h 11136"/>
                    <a:gd name="T4" fmla="*/ 0 w 10396"/>
                    <a:gd name="T5" fmla="*/ 0 h 11136"/>
                    <a:gd name="T6" fmla="*/ 0 w 10396"/>
                    <a:gd name="T7" fmla="*/ 0 h 11136"/>
                    <a:gd name="T8" fmla="*/ 0 w 10396"/>
                    <a:gd name="T9" fmla="*/ 0 h 11136"/>
                    <a:gd name="T10" fmla="*/ 0 w 10396"/>
                    <a:gd name="T11" fmla="*/ 0 h 11136"/>
                    <a:gd name="T12" fmla="*/ 0 60000 65536"/>
                    <a:gd name="T13" fmla="*/ 0 60000 65536"/>
                    <a:gd name="T14" fmla="*/ 0 60000 65536"/>
                    <a:gd name="T15" fmla="*/ 0 60000 65536"/>
                    <a:gd name="T16" fmla="*/ 0 60000 65536"/>
                    <a:gd name="T17" fmla="*/ 0 60000 65536"/>
                    <a:gd name="T18" fmla="*/ 0 w 10396"/>
                    <a:gd name="T19" fmla="*/ 0 h 11136"/>
                    <a:gd name="T20" fmla="*/ 10396 w 10396"/>
                    <a:gd name="T21" fmla="*/ 11136 h 11136"/>
                  </a:gdLst>
                  <a:ahLst/>
                  <a:cxnLst>
                    <a:cxn ang="T12">
                      <a:pos x="T0" y="T1"/>
                    </a:cxn>
                    <a:cxn ang="T13">
                      <a:pos x="T2" y="T3"/>
                    </a:cxn>
                    <a:cxn ang="T14">
                      <a:pos x="T4" y="T5"/>
                    </a:cxn>
                    <a:cxn ang="T15">
                      <a:pos x="T6" y="T7"/>
                    </a:cxn>
                    <a:cxn ang="T16">
                      <a:pos x="T8" y="T9"/>
                    </a:cxn>
                    <a:cxn ang="T17">
                      <a:pos x="T10" y="T11"/>
                    </a:cxn>
                  </a:cxnLst>
                  <a:rect l="T18" t="T19" r="T20" b="T21"/>
                  <a:pathLst>
                    <a:path w="10396" h="11136">
                      <a:moveTo>
                        <a:pt x="0" y="8010"/>
                      </a:moveTo>
                      <a:cubicBezTo>
                        <a:pt x="241" y="8062"/>
                        <a:pt x="781" y="11136"/>
                        <a:pt x="1287" y="11081"/>
                      </a:cubicBezTo>
                      <a:cubicBezTo>
                        <a:pt x="1794" y="11026"/>
                        <a:pt x="2410" y="8985"/>
                        <a:pt x="3041" y="7682"/>
                      </a:cubicBezTo>
                      <a:cubicBezTo>
                        <a:pt x="3672" y="6379"/>
                        <a:pt x="4308" y="4525"/>
                        <a:pt x="5075" y="3262"/>
                      </a:cubicBezTo>
                      <a:cubicBezTo>
                        <a:pt x="5842" y="1999"/>
                        <a:pt x="6758" y="210"/>
                        <a:pt x="7645" y="105"/>
                      </a:cubicBezTo>
                      <a:cubicBezTo>
                        <a:pt x="8532" y="0"/>
                        <a:pt x="10004" y="2266"/>
                        <a:pt x="10396" y="2634"/>
                      </a:cubicBezTo>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base" latinLnBrk="0" hangingPunct="1">
                    <a:lnSpc>
                      <a:spcPct val="100000"/>
                    </a:lnSpc>
                    <a:spcBef>
                      <a:spcPct val="0"/>
                    </a:spcBef>
                    <a:spcAft>
                      <a:spcPct val="5000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Narrow" panose="020B0606020202030204" pitchFamily="34" charset="0"/>
                    <a:ea typeface="+mn-ea"/>
                    <a:cs typeface="Times New Roman" pitchFamily="18" charset="0"/>
                  </a:endParaRPr>
                </a:p>
              </p:txBody>
            </p:sp>
            <p:sp>
              <p:nvSpPr>
                <p:cNvPr id="94244" name="Text Box 14"/>
                <p:cNvSpPr txBox="1">
                  <a:spLocks noChangeArrowheads="1"/>
                </p:cNvSpPr>
                <p:nvPr/>
              </p:nvSpPr>
              <p:spPr bwMode="auto">
                <a:xfrm>
                  <a:off x="1291" y="2680"/>
                  <a:ext cx="301" cy="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b="1">
                      <a:solidFill>
                        <a:schemeClr val="tx1"/>
                      </a:solidFill>
                      <a:latin typeface="Arial" pitchFamily="34" charset="0"/>
                      <a:cs typeface="Times New Roman" pitchFamily="18" charset="0"/>
                    </a:defRPr>
                  </a:lvl1pPr>
                  <a:lvl2pPr marL="742950" indent="-285750" eaLnBrk="0" hangingPunct="0">
                    <a:defRPr sz="1000" b="1">
                      <a:solidFill>
                        <a:schemeClr val="tx1"/>
                      </a:solidFill>
                      <a:latin typeface="Arial" pitchFamily="34" charset="0"/>
                      <a:cs typeface="Times New Roman" pitchFamily="18" charset="0"/>
                    </a:defRPr>
                  </a:lvl2pPr>
                  <a:lvl3pPr marL="1143000" indent="-228600" eaLnBrk="0" hangingPunct="0">
                    <a:defRPr sz="1000" b="1">
                      <a:solidFill>
                        <a:schemeClr val="tx1"/>
                      </a:solidFill>
                      <a:latin typeface="Arial" pitchFamily="34" charset="0"/>
                      <a:cs typeface="Times New Roman" pitchFamily="18" charset="0"/>
                    </a:defRPr>
                  </a:lvl3pPr>
                  <a:lvl4pPr marL="1600200" indent="-228600" eaLnBrk="0" hangingPunct="0">
                    <a:defRPr sz="1000" b="1">
                      <a:solidFill>
                        <a:schemeClr val="tx1"/>
                      </a:solidFill>
                      <a:latin typeface="Arial" pitchFamily="34" charset="0"/>
                      <a:cs typeface="Times New Roman" pitchFamily="18" charset="0"/>
                    </a:defRPr>
                  </a:lvl4pPr>
                  <a:lvl5pPr marL="2057400" indent="-228600" eaLnBrk="0" hangingPunct="0">
                    <a:defRPr sz="1000" b="1">
                      <a:solidFill>
                        <a:schemeClr val="tx1"/>
                      </a:solidFill>
                      <a:latin typeface="Arial" pitchFamily="34" charset="0"/>
                      <a:cs typeface="Times New Roman" pitchFamily="18" charset="0"/>
                    </a:defRPr>
                  </a:lvl5pPr>
                  <a:lvl6pPr marL="2514600" indent="-228600" eaLnBrk="0" fontAlgn="base" hangingPunct="0">
                    <a:spcBef>
                      <a:spcPct val="0"/>
                    </a:spcBef>
                    <a:spcAft>
                      <a:spcPct val="50000"/>
                    </a:spcAft>
                    <a:defRPr sz="1000" b="1">
                      <a:solidFill>
                        <a:schemeClr val="tx1"/>
                      </a:solidFill>
                      <a:latin typeface="Arial" pitchFamily="34" charset="0"/>
                      <a:cs typeface="Times New Roman" pitchFamily="18" charset="0"/>
                    </a:defRPr>
                  </a:lvl6pPr>
                  <a:lvl7pPr marL="2971800" indent="-228600" eaLnBrk="0" fontAlgn="base" hangingPunct="0">
                    <a:spcBef>
                      <a:spcPct val="0"/>
                    </a:spcBef>
                    <a:spcAft>
                      <a:spcPct val="50000"/>
                    </a:spcAft>
                    <a:defRPr sz="1000" b="1">
                      <a:solidFill>
                        <a:schemeClr val="tx1"/>
                      </a:solidFill>
                      <a:latin typeface="Arial" pitchFamily="34" charset="0"/>
                      <a:cs typeface="Times New Roman" pitchFamily="18" charset="0"/>
                    </a:defRPr>
                  </a:lvl7pPr>
                  <a:lvl8pPr marL="3429000" indent="-228600" eaLnBrk="0" fontAlgn="base" hangingPunct="0">
                    <a:spcBef>
                      <a:spcPct val="0"/>
                    </a:spcBef>
                    <a:spcAft>
                      <a:spcPct val="50000"/>
                    </a:spcAft>
                    <a:defRPr sz="1000" b="1">
                      <a:solidFill>
                        <a:schemeClr val="tx1"/>
                      </a:solidFill>
                      <a:latin typeface="Arial" pitchFamily="34" charset="0"/>
                      <a:cs typeface="Times New Roman" pitchFamily="18" charset="0"/>
                    </a:defRPr>
                  </a:lvl8pPr>
                  <a:lvl9pPr marL="3886200" indent="-228600" eaLnBrk="0" fontAlgn="base" hangingPunct="0">
                    <a:spcBef>
                      <a:spcPct val="0"/>
                    </a:spcBef>
                    <a:spcAft>
                      <a:spcPct val="50000"/>
                    </a:spcAft>
                    <a:defRPr sz="1000" b="1">
                      <a:solidFill>
                        <a:schemeClr val="tx1"/>
                      </a:solidFill>
                      <a:latin typeface="Arial" pitchFamily="34" charset="0"/>
                      <a:cs typeface="Times New Roman" pitchFamily="18" charset="0"/>
                    </a:defRPr>
                  </a:lvl9pPr>
                </a:lstStyle>
                <a:p>
                  <a:pPr marL="0" marR="0" lvl="0" indent="0" algn="l" defTabSz="457200" rtl="0" eaLnBrk="0" fontAlgn="base" latinLnBrk="0" hangingPunct="0">
                    <a:lnSpc>
                      <a:spcPct val="80000"/>
                    </a:lnSpc>
                    <a:spcBef>
                      <a:spcPct val="50000"/>
                    </a:spcBef>
                    <a:spcAft>
                      <a:spcPct val="5000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rPr>
                    <a:t>Social Model Business </a:t>
                  </a:r>
                </a:p>
                <a:p>
                  <a:pPr marL="0" marR="0" lvl="0" indent="0" algn="l" defTabSz="457200" rtl="0" eaLnBrk="0" fontAlgn="base" latinLnBrk="0" hangingPunct="0">
                    <a:lnSpc>
                      <a:spcPct val="80000"/>
                    </a:lnSpc>
                    <a:spcBef>
                      <a:spcPct val="50000"/>
                    </a:spcBef>
                    <a:spcAft>
                      <a:spcPct val="5000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rPr>
                    <a:t>GIC</a:t>
                  </a:r>
                </a:p>
                <a:p>
                  <a:pPr marL="0" marR="0" lvl="0" indent="0" algn="l" defTabSz="457200" rtl="0" eaLnBrk="0" fontAlgn="base" latinLnBrk="0" hangingPunct="0">
                    <a:lnSpc>
                      <a:spcPct val="80000"/>
                    </a:lnSpc>
                    <a:spcBef>
                      <a:spcPct val="50000"/>
                    </a:spcBef>
                    <a:spcAft>
                      <a:spcPct val="5000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rPr>
                    <a:t>CIG</a:t>
                  </a:r>
                </a:p>
                <a:p>
                  <a:pPr marL="0" marR="0" lvl="0" indent="0" algn="l" defTabSz="457200" rtl="0" eaLnBrk="0" fontAlgn="base" latinLnBrk="0" hangingPunct="0">
                    <a:lnSpc>
                      <a:spcPct val="80000"/>
                    </a:lnSpc>
                    <a:spcBef>
                      <a:spcPct val="50000"/>
                    </a:spcBef>
                    <a:spcAft>
                      <a:spcPct val="5000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endParaRPr>
                </a:p>
              </p:txBody>
            </p:sp>
            <p:sp>
              <p:nvSpPr>
                <p:cNvPr id="94245" name="Text Box 15"/>
                <p:cNvSpPr txBox="1">
                  <a:spLocks noChangeArrowheads="1"/>
                </p:cNvSpPr>
                <p:nvPr/>
              </p:nvSpPr>
              <p:spPr bwMode="auto">
                <a:xfrm>
                  <a:off x="2524" y="1928"/>
                  <a:ext cx="494"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b="1">
                      <a:solidFill>
                        <a:schemeClr val="tx1"/>
                      </a:solidFill>
                      <a:latin typeface="Arial" pitchFamily="34" charset="0"/>
                      <a:cs typeface="Times New Roman" pitchFamily="18" charset="0"/>
                    </a:defRPr>
                  </a:lvl1pPr>
                  <a:lvl2pPr marL="742950" indent="-285750" eaLnBrk="0" hangingPunct="0">
                    <a:defRPr sz="1000" b="1">
                      <a:solidFill>
                        <a:schemeClr val="tx1"/>
                      </a:solidFill>
                      <a:latin typeface="Arial" pitchFamily="34" charset="0"/>
                      <a:cs typeface="Times New Roman" pitchFamily="18" charset="0"/>
                    </a:defRPr>
                  </a:lvl2pPr>
                  <a:lvl3pPr marL="1143000" indent="-228600" eaLnBrk="0" hangingPunct="0">
                    <a:defRPr sz="1000" b="1">
                      <a:solidFill>
                        <a:schemeClr val="tx1"/>
                      </a:solidFill>
                      <a:latin typeface="Arial" pitchFamily="34" charset="0"/>
                      <a:cs typeface="Times New Roman" pitchFamily="18" charset="0"/>
                    </a:defRPr>
                  </a:lvl3pPr>
                  <a:lvl4pPr marL="1600200" indent="-228600" eaLnBrk="0" hangingPunct="0">
                    <a:defRPr sz="1000" b="1">
                      <a:solidFill>
                        <a:schemeClr val="tx1"/>
                      </a:solidFill>
                      <a:latin typeface="Arial" pitchFamily="34" charset="0"/>
                      <a:cs typeface="Times New Roman" pitchFamily="18" charset="0"/>
                    </a:defRPr>
                  </a:lvl4pPr>
                  <a:lvl5pPr marL="2057400" indent="-228600" eaLnBrk="0" hangingPunct="0">
                    <a:defRPr sz="1000" b="1">
                      <a:solidFill>
                        <a:schemeClr val="tx1"/>
                      </a:solidFill>
                      <a:latin typeface="Arial" pitchFamily="34" charset="0"/>
                      <a:cs typeface="Times New Roman" pitchFamily="18" charset="0"/>
                    </a:defRPr>
                  </a:lvl5pPr>
                  <a:lvl6pPr marL="2514600" indent="-228600" eaLnBrk="0" fontAlgn="base" hangingPunct="0">
                    <a:spcBef>
                      <a:spcPct val="0"/>
                    </a:spcBef>
                    <a:spcAft>
                      <a:spcPct val="50000"/>
                    </a:spcAft>
                    <a:defRPr sz="1000" b="1">
                      <a:solidFill>
                        <a:schemeClr val="tx1"/>
                      </a:solidFill>
                      <a:latin typeface="Arial" pitchFamily="34" charset="0"/>
                      <a:cs typeface="Times New Roman" pitchFamily="18" charset="0"/>
                    </a:defRPr>
                  </a:lvl6pPr>
                  <a:lvl7pPr marL="2971800" indent="-228600" eaLnBrk="0" fontAlgn="base" hangingPunct="0">
                    <a:spcBef>
                      <a:spcPct val="0"/>
                    </a:spcBef>
                    <a:spcAft>
                      <a:spcPct val="50000"/>
                    </a:spcAft>
                    <a:defRPr sz="1000" b="1">
                      <a:solidFill>
                        <a:schemeClr val="tx1"/>
                      </a:solidFill>
                      <a:latin typeface="Arial" pitchFamily="34" charset="0"/>
                      <a:cs typeface="Times New Roman" pitchFamily="18" charset="0"/>
                    </a:defRPr>
                  </a:lvl7pPr>
                  <a:lvl8pPr marL="3429000" indent="-228600" eaLnBrk="0" fontAlgn="base" hangingPunct="0">
                    <a:spcBef>
                      <a:spcPct val="0"/>
                    </a:spcBef>
                    <a:spcAft>
                      <a:spcPct val="50000"/>
                    </a:spcAft>
                    <a:defRPr sz="1000" b="1">
                      <a:solidFill>
                        <a:schemeClr val="tx1"/>
                      </a:solidFill>
                      <a:latin typeface="Arial" pitchFamily="34" charset="0"/>
                      <a:cs typeface="Times New Roman" pitchFamily="18" charset="0"/>
                    </a:defRPr>
                  </a:lvl8pPr>
                  <a:lvl9pPr marL="3886200" indent="-228600" eaLnBrk="0" fontAlgn="base" hangingPunct="0">
                    <a:spcBef>
                      <a:spcPct val="0"/>
                    </a:spcBef>
                    <a:spcAft>
                      <a:spcPct val="50000"/>
                    </a:spcAft>
                    <a:defRPr sz="1000" b="1">
                      <a:solidFill>
                        <a:schemeClr val="tx1"/>
                      </a:solidFill>
                      <a:latin typeface="Arial" pitchFamily="34" charset="0"/>
                      <a:cs typeface="Times New Roman" pitchFamily="18" charset="0"/>
                    </a:defRPr>
                  </a:lvl9pPr>
                </a:lstStyle>
                <a:p>
                  <a:pPr marL="0" marR="0" lvl="0" indent="0" algn="l" defTabSz="457200" rtl="0" eaLnBrk="0" fontAlgn="base" latinLnBrk="0" hangingPunct="0">
                    <a:lnSpc>
                      <a:spcPct val="80000"/>
                    </a:lnSpc>
                    <a:spcBef>
                      <a:spcPct val="50000"/>
                    </a:spcBef>
                    <a:spcAft>
                      <a:spcPct val="5000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rPr>
                    <a:t>Medium Size </a:t>
                  </a:r>
                  <a:r>
                    <a:rPr kumimoji="0" lang="en-US" sz="1200" b="1" i="0" u="none" strike="noStrike" kern="1200" cap="none" spc="0" normalizeH="0" baseline="0" noProof="0" dirty="0" err="1">
                      <a:ln>
                        <a:noFill/>
                      </a:ln>
                      <a:solidFill>
                        <a:srgbClr val="000000"/>
                      </a:solidFill>
                      <a:effectLst/>
                      <a:uLnTx/>
                      <a:uFillTx/>
                      <a:latin typeface="Arial Narrow" panose="020B0606020202030204" pitchFamily="34" charset="0"/>
                      <a:ea typeface="+mn-ea"/>
                      <a:cs typeface="Times New Roman" pitchFamily="18" charset="0"/>
                    </a:rPr>
                    <a:t>Entreprices</a:t>
                  </a:r>
                  <a:r>
                    <a:rPr kumimoji="0" lang="en-US" sz="12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rPr>
                    <a:t> (MEs)</a:t>
                  </a:r>
                  <a:endParaRPr kumimoji="0" lang="en-US"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endParaRPr>
                </a:p>
              </p:txBody>
            </p:sp>
            <p:sp>
              <p:nvSpPr>
                <p:cNvPr id="94246" name="Text Box 16"/>
                <p:cNvSpPr txBox="1">
                  <a:spLocks noChangeArrowheads="1"/>
                </p:cNvSpPr>
                <p:nvPr/>
              </p:nvSpPr>
              <p:spPr bwMode="auto">
                <a:xfrm>
                  <a:off x="3097" y="2030"/>
                  <a:ext cx="839"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b="1">
                      <a:solidFill>
                        <a:schemeClr val="tx1"/>
                      </a:solidFill>
                      <a:latin typeface="Arial" pitchFamily="34" charset="0"/>
                      <a:cs typeface="Times New Roman" pitchFamily="18" charset="0"/>
                    </a:defRPr>
                  </a:lvl1pPr>
                  <a:lvl2pPr marL="742950" indent="-285750" eaLnBrk="0" hangingPunct="0">
                    <a:defRPr sz="1000" b="1">
                      <a:solidFill>
                        <a:schemeClr val="tx1"/>
                      </a:solidFill>
                      <a:latin typeface="Arial" pitchFamily="34" charset="0"/>
                      <a:cs typeface="Times New Roman" pitchFamily="18" charset="0"/>
                    </a:defRPr>
                  </a:lvl2pPr>
                  <a:lvl3pPr marL="1143000" indent="-228600" eaLnBrk="0" hangingPunct="0">
                    <a:defRPr sz="1000" b="1">
                      <a:solidFill>
                        <a:schemeClr val="tx1"/>
                      </a:solidFill>
                      <a:latin typeface="Arial" pitchFamily="34" charset="0"/>
                      <a:cs typeface="Times New Roman" pitchFamily="18" charset="0"/>
                    </a:defRPr>
                  </a:lvl3pPr>
                  <a:lvl4pPr marL="1600200" indent="-228600" eaLnBrk="0" hangingPunct="0">
                    <a:defRPr sz="1000" b="1">
                      <a:solidFill>
                        <a:schemeClr val="tx1"/>
                      </a:solidFill>
                      <a:latin typeface="Arial" pitchFamily="34" charset="0"/>
                      <a:cs typeface="Times New Roman" pitchFamily="18" charset="0"/>
                    </a:defRPr>
                  </a:lvl4pPr>
                  <a:lvl5pPr marL="2057400" indent="-228600" eaLnBrk="0" hangingPunct="0">
                    <a:defRPr sz="1000" b="1">
                      <a:solidFill>
                        <a:schemeClr val="tx1"/>
                      </a:solidFill>
                      <a:latin typeface="Arial" pitchFamily="34" charset="0"/>
                      <a:cs typeface="Times New Roman" pitchFamily="18" charset="0"/>
                    </a:defRPr>
                  </a:lvl5pPr>
                  <a:lvl6pPr marL="2514600" indent="-228600" eaLnBrk="0" fontAlgn="base" hangingPunct="0">
                    <a:spcBef>
                      <a:spcPct val="0"/>
                    </a:spcBef>
                    <a:spcAft>
                      <a:spcPct val="50000"/>
                    </a:spcAft>
                    <a:defRPr sz="1000" b="1">
                      <a:solidFill>
                        <a:schemeClr val="tx1"/>
                      </a:solidFill>
                      <a:latin typeface="Arial" pitchFamily="34" charset="0"/>
                      <a:cs typeface="Times New Roman" pitchFamily="18" charset="0"/>
                    </a:defRPr>
                  </a:lvl6pPr>
                  <a:lvl7pPr marL="2971800" indent="-228600" eaLnBrk="0" fontAlgn="base" hangingPunct="0">
                    <a:spcBef>
                      <a:spcPct val="0"/>
                    </a:spcBef>
                    <a:spcAft>
                      <a:spcPct val="50000"/>
                    </a:spcAft>
                    <a:defRPr sz="1000" b="1">
                      <a:solidFill>
                        <a:schemeClr val="tx1"/>
                      </a:solidFill>
                      <a:latin typeface="Arial" pitchFamily="34" charset="0"/>
                      <a:cs typeface="Times New Roman" pitchFamily="18" charset="0"/>
                    </a:defRPr>
                  </a:lvl7pPr>
                  <a:lvl8pPr marL="3429000" indent="-228600" eaLnBrk="0" fontAlgn="base" hangingPunct="0">
                    <a:spcBef>
                      <a:spcPct val="0"/>
                    </a:spcBef>
                    <a:spcAft>
                      <a:spcPct val="50000"/>
                    </a:spcAft>
                    <a:defRPr sz="1000" b="1">
                      <a:solidFill>
                        <a:schemeClr val="tx1"/>
                      </a:solidFill>
                      <a:latin typeface="Arial" pitchFamily="34" charset="0"/>
                      <a:cs typeface="Times New Roman" pitchFamily="18" charset="0"/>
                    </a:defRPr>
                  </a:lvl8pPr>
                  <a:lvl9pPr marL="3886200" indent="-228600" eaLnBrk="0" fontAlgn="base" hangingPunct="0">
                    <a:spcBef>
                      <a:spcPct val="0"/>
                    </a:spcBef>
                    <a:spcAft>
                      <a:spcPct val="50000"/>
                    </a:spcAft>
                    <a:defRPr sz="1000" b="1">
                      <a:solidFill>
                        <a:schemeClr val="tx1"/>
                      </a:solidFill>
                      <a:latin typeface="Arial" pitchFamily="34" charset="0"/>
                      <a:cs typeface="Times New Roman" pitchFamily="18" charset="0"/>
                    </a:defRPr>
                  </a:lvl9pPr>
                </a:lstStyle>
                <a:p>
                  <a:pPr marL="0" marR="0" lvl="0" indent="0" algn="ctr" defTabSz="457200" rtl="0" eaLnBrk="0" fontAlgn="base" latinLnBrk="0" hangingPunct="0">
                    <a:lnSpc>
                      <a:spcPct val="100000"/>
                    </a:lnSpc>
                    <a:spcBef>
                      <a:spcPct val="50000"/>
                    </a:spcBef>
                    <a:spcAft>
                      <a:spcPct val="5000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rPr>
                    <a:t>Multinational</a:t>
                  </a:r>
                  <a:r>
                    <a:rPr kumimoji="0" lang="fr-FR"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rPr>
                    <a:t> Entreprises</a:t>
                  </a:r>
                  <a:r>
                    <a:rPr kumimoji="0" lang="en-GB"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rPr>
                    <a:t> </a:t>
                  </a:r>
                  <a:endParaRPr kumimoji="0" lang="fr-FR"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endParaRPr>
                </a:p>
              </p:txBody>
            </p:sp>
            <p:sp>
              <p:nvSpPr>
                <p:cNvPr id="94247" name="Text Box 17"/>
                <p:cNvSpPr txBox="1">
                  <a:spLocks noChangeArrowheads="1"/>
                </p:cNvSpPr>
                <p:nvPr/>
              </p:nvSpPr>
              <p:spPr bwMode="auto">
                <a:xfrm>
                  <a:off x="3863" y="2063"/>
                  <a:ext cx="96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b="1">
                      <a:solidFill>
                        <a:schemeClr val="tx1"/>
                      </a:solidFill>
                      <a:latin typeface="Arial" pitchFamily="34" charset="0"/>
                      <a:cs typeface="Times New Roman" pitchFamily="18" charset="0"/>
                    </a:defRPr>
                  </a:lvl1pPr>
                  <a:lvl2pPr marL="742950" indent="-285750" eaLnBrk="0" hangingPunct="0">
                    <a:defRPr sz="1000" b="1">
                      <a:solidFill>
                        <a:schemeClr val="tx1"/>
                      </a:solidFill>
                      <a:latin typeface="Arial" pitchFamily="34" charset="0"/>
                      <a:cs typeface="Times New Roman" pitchFamily="18" charset="0"/>
                    </a:defRPr>
                  </a:lvl2pPr>
                  <a:lvl3pPr marL="1143000" indent="-228600" eaLnBrk="0" hangingPunct="0">
                    <a:defRPr sz="1000" b="1">
                      <a:solidFill>
                        <a:schemeClr val="tx1"/>
                      </a:solidFill>
                      <a:latin typeface="Arial" pitchFamily="34" charset="0"/>
                      <a:cs typeface="Times New Roman" pitchFamily="18" charset="0"/>
                    </a:defRPr>
                  </a:lvl3pPr>
                  <a:lvl4pPr marL="1600200" indent="-228600" eaLnBrk="0" hangingPunct="0">
                    <a:defRPr sz="1000" b="1">
                      <a:solidFill>
                        <a:schemeClr val="tx1"/>
                      </a:solidFill>
                      <a:latin typeface="Arial" pitchFamily="34" charset="0"/>
                      <a:cs typeface="Times New Roman" pitchFamily="18" charset="0"/>
                    </a:defRPr>
                  </a:lvl4pPr>
                  <a:lvl5pPr marL="2057400" indent="-228600" eaLnBrk="0" hangingPunct="0">
                    <a:defRPr sz="1000" b="1">
                      <a:solidFill>
                        <a:schemeClr val="tx1"/>
                      </a:solidFill>
                      <a:latin typeface="Arial" pitchFamily="34" charset="0"/>
                      <a:cs typeface="Times New Roman" pitchFamily="18" charset="0"/>
                    </a:defRPr>
                  </a:lvl5pPr>
                  <a:lvl6pPr marL="2514600" indent="-228600" eaLnBrk="0" fontAlgn="base" hangingPunct="0">
                    <a:spcBef>
                      <a:spcPct val="0"/>
                    </a:spcBef>
                    <a:spcAft>
                      <a:spcPct val="50000"/>
                    </a:spcAft>
                    <a:defRPr sz="1000" b="1">
                      <a:solidFill>
                        <a:schemeClr val="tx1"/>
                      </a:solidFill>
                      <a:latin typeface="Arial" pitchFamily="34" charset="0"/>
                      <a:cs typeface="Times New Roman" pitchFamily="18" charset="0"/>
                    </a:defRPr>
                  </a:lvl6pPr>
                  <a:lvl7pPr marL="2971800" indent="-228600" eaLnBrk="0" fontAlgn="base" hangingPunct="0">
                    <a:spcBef>
                      <a:spcPct val="0"/>
                    </a:spcBef>
                    <a:spcAft>
                      <a:spcPct val="50000"/>
                    </a:spcAft>
                    <a:defRPr sz="1000" b="1">
                      <a:solidFill>
                        <a:schemeClr val="tx1"/>
                      </a:solidFill>
                      <a:latin typeface="Arial" pitchFamily="34" charset="0"/>
                      <a:cs typeface="Times New Roman" pitchFamily="18" charset="0"/>
                    </a:defRPr>
                  </a:lvl7pPr>
                  <a:lvl8pPr marL="3429000" indent="-228600" eaLnBrk="0" fontAlgn="base" hangingPunct="0">
                    <a:spcBef>
                      <a:spcPct val="0"/>
                    </a:spcBef>
                    <a:spcAft>
                      <a:spcPct val="50000"/>
                    </a:spcAft>
                    <a:defRPr sz="1000" b="1">
                      <a:solidFill>
                        <a:schemeClr val="tx1"/>
                      </a:solidFill>
                      <a:latin typeface="Arial" pitchFamily="34" charset="0"/>
                      <a:cs typeface="Times New Roman" pitchFamily="18" charset="0"/>
                    </a:defRPr>
                  </a:lvl8pPr>
                  <a:lvl9pPr marL="3886200" indent="-228600" eaLnBrk="0" fontAlgn="base" hangingPunct="0">
                    <a:spcBef>
                      <a:spcPct val="0"/>
                    </a:spcBef>
                    <a:spcAft>
                      <a:spcPct val="50000"/>
                    </a:spcAft>
                    <a:defRPr sz="1000" b="1">
                      <a:solidFill>
                        <a:schemeClr val="tx1"/>
                      </a:solidFill>
                      <a:latin typeface="Arial" pitchFamily="34" charset="0"/>
                      <a:cs typeface="Times New Roman" pitchFamily="18" charset="0"/>
                    </a:defRPr>
                  </a:lvl9pPr>
                </a:lstStyle>
                <a:p>
                  <a:pPr marL="0" marR="0" lvl="0" indent="0" algn="ctr" defTabSz="457200" rtl="0" eaLnBrk="0" fontAlgn="base" latinLnBrk="0" hangingPunct="0">
                    <a:lnSpc>
                      <a:spcPct val="80000"/>
                    </a:lnSpc>
                    <a:spcBef>
                      <a:spcPct val="50000"/>
                    </a:spcBef>
                    <a:spcAft>
                      <a:spcPct val="5000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rPr>
                    <a:t> Transnational Societies</a:t>
                  </a:r>
                </a:p>
              </p:txBody>
            </p:sp>
            <p:sp>
              <p:nvSpPr>
                <p:cNvPr id="5" name="Text Box 15">
                  <a:extLst>
                    <a:ext uri="{FF2B5EF4-FFF2-40B4-BE49-F238E27FC236}">
                      <a16:creationId xmlns:a16="http://schemas.microsoft.com/office/drawing/2014/main" id="{0089FF57-3C87-5059-FA84-E37C3F0D6264}"/>
                    </a:ext>
                  </a:extLst>
                </p:cNvPr>
                <p:cNvSpPr txBox="1">
                  <a:spLocks noChangeArrowheads="1"/>
                </p:cNvSpPr>
                <p:nvPr/>
              </p:nvSpPr>
              <p:spPr bwMode="auto">
                <a:xfrm>
                  <a:off x="1852" y="2456"/>
                  <a:ext cx="364"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b="1">
                      <a:solidFill>
                        <a:schemeClr val="tx1"/>
                      </a:solidFill>
                      <a:latin typeface="Arial" pitchFamily="34" charset="0"/>
                      <a:cs typeface="Times New Roman" pitchFamily="18" charset="0"/>
                    </a:defRPr>
                  </a:lvl1pPr>
                  <a:lvl2pPr marL="742950" indent="-285750" eaLnBrk="0" hangingPunct="0">
                    <a:defRPr sz="1000" b="1">
                      <a:solidFill>
                        <a:schemeClr val="tx1"/>
                      </a:solidFill>
                      <a:latin typeface="Arial" pitchFamily="34" charset="0"/>
                      <a:cs typeface="Times New Roman" pitchFamily="18" charset="0"/>
                    </a:defRPr>
                  </a:lvl2pPr>
                  <a:lvl3pPr marL="1143000" indent="-228600" eaLnBrk="0" hangingPunct="0">
                    <a:defRPr sz="1000" b="1">
                      <a:solidFill>
                        <a:schemeClr val="tx1"/>
                      </a:solidFill>
                      <a:latin typeface="Arial" pitchFamily="34" charset="0"/>
                      <a:cs typeface="Times New Roman" pitchFamily="18" charset="0"/>
                    </a:defRPr>
                  </a:lvl3pPr>
                  <a:lvl4pPr marL="1600200" indent="-228600" eaLnBrk="0" hangingPunct="0">
                    <a:defRPr sz="1000" b="1">
                      <a:solidFill>
                        <a:schemeClr val="tx1"/>
                      </a:solidFill>
                      <a:latin typeface="Arial" pitchFamily="34" charset="0"/>
                      <a:cs typeface="Times New Roman" pitchFamily="18" charset="0"/>
                    </a:defRPr>
                  </a:lvl4pPr>
                  <a:lvl5pPr marL="2057400" indent="-228600" eaLnBrk="0" hangingPunct="0">
                    <a:defRPr sz="1000" b="1">
                      <a:solidFill>
                        <a:schemeClr val="tx1"/>
                      </a:solidFill>
                      <a:latin typeface="Arial" pitchFamily="34" charset="0"/>
                      <a:cs typeface="Times New Roman" pitchFamily="18" charset="0"/>
                    </a:defRPr>
                  </a:lvl5pPr>
                  <a:lvl6pPr marL="2514600" indent="-228600" eaLnBrk="0" fontAlgn="base" hangingPunct="0">
                    <a:spcBef>
                      <a:spcPct val="0"/>
                    </a:spcBef>
                    <a:spcAft>
                      <a:spcPct val="50000"/>
                    </a:spcAft>
                    <a:defRPr sz="1000" b="1">
                      <a:solidFill>
                        <a:schemeClr val="tx1"/>
                      </a:solidFill>
                      <a:latin typeface="Arial" pitchFamily="34" charset="0"/>
                      <a:cs typeface="Times New Roman" pitchFamily="18" charset="0"/>
                    </a:defRPr>
                  </a:lvl6pPr>
                  <a:lvl7pPr marL="2971800" indent="-228600" eaLnBrk="0" fontAlgn="base" hangingPunct="0">
                    <a:spcBef>
                      <a:spcPct val="0"/>
                    </a:spcBef>
                    <a:spcAft>
                      <a:spcPct val="50000"/>
                    </a:spcAft>
                    <a:defRPr sz="1000" b="1">
                      <a:solidFill>
                        <a:schemeClr val="tx1"/>
                      </a:solidFill>
                      <a:latin typeface="Arial" pitchFamily="34" charset="0"/>
                      <a:cs typeface="Times New Roman" pitchFamily="18" charset="0"/>
                    </a:defRPr>
                  </a:lvl7pPr>
                  <a:lvl8pPr marL="3429000" indent="-228600" eaLnBrk="0" fontAlgn="base" hangingPunct="0">
                    <a:spcBef>
                      <a:spcPct val="0"/>
                    </a:spcBef>
                    <a:spcAft>
                      <a:spcPct val="50000"/>
                    </a:spcAft>
                    <a:defRPr sz="1000" b="1">
                      <a:solidFill>
                        <a:schemeClr val="tx1"/>
                      </a:solidFill>
                      <a:latin typeface="Arial" pitchFamily="34" charset="0"/>
                      <a:cs typeface="Times New Roman" pitchFamily="18" charset="0"/>
                    </a:defRPr>
                  </a:lvl8pPr>
                  <a:lvl9pPr marL="3886200" indent="-228600" eaLnBrk="0" fontAlgn="base" hangingPunct="0">
                    <a:spcBef>
                      <a:spcPct val="0"/>
                    </a:spcBef>
                    <a:spcAft>
                      <a:spcPct val="50000"/>
                    </a:spcAft>
                    <a:defRPr sz="1000" b="1">
                      <a:solidFill>
                        <a:schemeClr val="tx1"/>
                      </a:solidFill>
                      <a:latin typeface="Arial" pitchFamily="34" charset="0"/>
                      <a:cs typeface="Times New Roman" pitchFamily="18" charset="0"/>
                    </a:defRPr>
                  </a:lvl9pPr>
                </a:lstStyle>
                <a:p>
                  <a:pPr marL="0" marR="0" lvl="0" indent="0" algn="l" defTabSz="457200" rtl="0" eaLnBrk="0" fontAlgn="base" latinLnBrk="0" hangingPunct="0">
                    <a:lnSpc>
                      <a:spcPct val="80000"/>
                    </a:lnSpc>
                    <a:spcBef>
                      <a:spcPct val="50000"/>
                    </a:spcBef>
                    <a:spcAft>
                      <a:spcPct val="5000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rPr>
                    <a:t>Very Small Size </a:t>
                  </a:r>
                  <a:r>
                    <a:rPr kumimoji="0" lang="en-US" sz="1200" b="1" i="0" u="none" strike="noStrike" kern="1200" cap="none" spc="0" normalizeH="0" baseline="0" noProof="0" dirty="0" err="1">
                      <a:ln>
                        <a:noFill/>
                      </a:ln>
                      <a:solidFill>
                        <a:srgbClr val="000000"/>
                      </a:solidFill>
                      <a:effectLst/>
                      <a:uLnTx/>
                      <a:uFillTx/>
                      <a:latin typeface="Arial Narrow" panose="020B0606020202030204" pitchFamily="34" charset="0"/>
                      <a:ea typeface="+mn-ea"/>
                      <a:cs typeface="Times New Roman" pitchFamily="18" charset="0"/>
                    </a:rPr>
                    <a:t>Entreprices</a:t>
                  </a:r>
                  <a:r>
                    <a:rPr kumimoji="0" lang="en-US" sz="12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rPr>
                    <a:t> (VSEs</a:t>
                  </a:r>
                </a:p>
              </p:txBody>
            </p:sp>
            <p:sp>
              <p:nvSpPr>
                <p:cNvPr id="8" name="Text Box 15">
                  <a:extLst>
                    <a:ext uri="{FF2B5EF4-FFF2-40B4-BE49-F238E27FC236}">
                      <a16:creationId xmlns:a16="http://schemas.microsoft.com/office/drawing/2014/main" id="{021BA854-7129-4C20-21B3-E5B34979965B}"/>
                    </a:ext>
                  </a:extLst>
                </p:cNvPr>
                <p:cNvSpPr txBox="1">
                  <a:spLocks noChangeArrowheads="1"/>
                </p:cNvSpPr>
                <p:nvPr/>
              </p:nvSpPr>
              <p:spPr bwMode="auto">
                <a:xfrm>
                  <a:off x="1514" y="2657"/>
                  <a:ext cx="407"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b="1">
                      <a:solidFill>
                        <a:schemeClr val="tx1"/>
                      </a:solidFill>
                      <a:latin typeface="Arial" pitchFamily="34" charset="0"/>
                      <a:cs typeface="Times New Roman" pitchFamily="18" charset="0"/>
                    </a:defRPr>
                  </a:lvl1pPr>
                  <a:lvl2pPr marL="742950" indent="-285750" eaLnBrk="0" hangingPunct="0">
                    <a:defRPr sz="1000" b="1">
                      <a:solidFill>
                        <a:schemeClr val="tx1"/>
                      </a:solidFill>
                      <a:latin typeface="Arial" pitchFamily="34" charset="0"/>
                      <a:cs typeface="Times New Roman" pitchFamily="18" charset="0"/>
                    </a:defRPr>
                  </a:lvl2pPr>
                  <a:lvl3pPr marL="1143000" indent="-228600" eaLnBrk="0" hangingPunct="0">
                    <a:defRPr sz="1000" b="1">
                      <a:solidFill>
                        <a:schemeClr val="tx1"/>
                      </a:solidFill>
                      <a:latin typeface="Arial" pitchFamily="34" charset="0"/>
                      <a:cs typeface="Times New Roman" pitchFamily="18" charset="0"/>
                    </a:defRPr>
                  </a:lvl3pPr>
                  <a:lvl4pPr marL="1600200" indent="-228600" eaLnBrk="0" hangingPunct="0">
                    <a:defRPr sz="1000" b="1">
                      <a:solidFill>
                        <a:schemeClr val="tx1"/>
                      </a:solidFill>
                      <a:latin typeface="Arial" pitchFamily="34" charset="0"/>
                      <a:cs typeface="Times New Roman" pitchFamily="18" charset="0"/>
                    </a:defRPr>
                  </a:lvl4pPr>
                  <a:lvl5pPr marL="2057400" indent="-228600" eaLnBrk="0" hangingPunct="0">
                    <a:defRPr sz="1000" b="1">
                      <a:solidFill>
                        <a:schemeClr val="tx1"/>
                      </a:solidFill>
                      <a:latin typeface="Arial" pitchFamily="34" charset="0"/>
                      <a:cs typeface="Times New Roman" pitchFamily="18" charset="0"/>
                    </a:defRPr>
                  </a:lvl5pPr>
                  <a:lvl6pPr marL="2514600" indent="-228600" eaLnBrk="0" fontAlgn="base" hangingPunct="0">
                    <a:spcBef>
                      <a:spcPct val="0"/>
                    </a:spcBef>
                    <a:spcAft>
                      <a:spcPct val="50000"/>
                    </a:spcAft>
                    <a:defRPr sz="1000" b="1">
                      <a:solidFill>
                        <a:schemeClr val="tx1"/>
                      </a:solidFill>
                      <a:latin typeface="Arial" pitchFamily="34" charset="0"/>
                      <a:cs typeface="Times New Roman" pitchFamily="18" charset="0"/>
                    </a:defRPr>
                  </a:lvl6pPr>
                  <a:lvl7pPr marL="2971800" indent="-228600" eaLnBrk="0" fontAlgn="base" hangingPunct="0">
                    <a:spcBef>
                      <a:spcPct val="0"/>
                    </a:spcBef>
                    <a:spcAft>
                      <a:spcPct val="50000"/>
                    </a:spcAft>
                    <a:defRPr sz="1000" b="1">
                      <a:solidFill>
                        <a:schemeClr val="tx1"/>
                      </a:solidFill>
                      <a:latin typeface="Arial" pitchFamily="34" charset="0"/>
                      <a:cs typeface="Times New Roman" pitchFamily="18" charset="0"/>
                    </a:defRPr>
                  </a:lvl7pPr>
                  <a:lvl8pPr marL="3429000" indent="-228600" eaLnBrk="0" fontAlgn="base" hangingPunct="0">
                    <a:spcBef>
                      <a:spcPct val="0"/>
                    </a:spcBef>
                    <a:spcAft>
                      <a:spcPct val="50000"/>
                    </a:spcAft>
                    <a:defRPr sz="1000" b="1">
                      <a:solidFill>
                        <a:schemeClr val="tx1"/>
                      </a:solidFill>
                      <a:latin typeface="Arial" pitchFamily="34" charset="0"/>
                      <a:cs typeface="Times New Roman" pitchFamily="18" charset="0"/>
                    </a:defRPr>
                  </a:lvl8pPr>
                  <a:lvl9pPr marL="3886200" indent="-228600" eaLnBrk="0" fontAlgn="base" hangingPunct="0">
                    <a:spcBef>
                      <a:spcPct val="0"/>
                    </a:spcBef>
                    <a:spcAft>
                      <a:spcPct val="50000"/>
                    </a:spcAft>
                    <a:defRPr sz="1000" b="1">
                      <a:solidFill>
                        <a:schemeClr val="tx1"/>
                      </a:solidFill>
                      <a:latin typeface="Arial" pitchFamily="34" charset="0"/>
                      <a:cs typeface="Times New Roman" pitchFamily="18" charset="0"/>
                    </a:defRPr>
                  </a:lvl9pPr>
                </a:lstStyle>
                <a:p>
                  <a:pPr marL="0" marR="0" lvl="0" indent="0" algn="l" defTabSz="457200" rtl="0" eaLnBrk="0" fontAlgn="base" latinLnBrk="0" hangingPunct="0">
                    <a:lnSpc>
                      <a:spcPct val="80000"/>
                    </a:lnSpc>
                    <a:spcBef>
                      <a:spcPct val="50000"/>
                    </a:spcBef>
                    <a:spcAft>
                      <a:spcPct val="5000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rPr>
                    <a:t>Enterprise Owned </a:t>
                  </a:r>
                </a:p>
                <a:p>
                  <a:pPr marL="0" marR="0" lvl="0" indent="0" algn="l" defTabSz="457200" rtl="0" eaLnBrk="0" fontAlgn="base" latinLnBrk="0" hangingPunct="0">
                    <a:lnSpc>
                      <a:spcPct val="80000"/>
                    </a:lnSpc>
                    <a:spcBef>
                      <a:spcPct val="50000"/>
                    </a:spcBef>
                    <a:spcAft>
                      <a:spcPct val="5000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rPr>
                    <a:t>Cooperative </a:t>
                  </a:r>
                </a:p>
              </p:txBody>
            </p:sp>
            <p:sp>
              <p:nvSpPr>
                <p:cNvPr id="9" name="Text Box 6">
                  <a:extLst>
                    <a:ext uri="{FF2B5EF4-FFF2-40B4-BE49-F238E27FC236}">
                      <a16:creationId xmlns:a16="http://schemas.microsoft.com/office/drawing/2014/main" id="{C7E0A9D5-1AEA-7056-583E-CAF39B1EF4A8}"/>
                    </a:ext>
                  </a:extLst>
                </p:cNvPr>
                <p:cNvSpPr txBox="1">
                  <a:spLocks noChangeArrowheads="1"/>
                </p:cNvSpPr>
                <p:nvPr/>
              </p:nvSpPr>
              <p:spPr bwMode="auto">
                <a:xfrm>
                  <a:off x="128" y="3253"/>
                  <a:ext cx="64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b="1">
                      <a:solidFill>
                        <a:schemeClr val="tx1"/>
                      </a:solidFill>
                      <a:latin typeface="Arial" pitchFamily="34" charset="0"/>
                      <a:cs typeface="Times New Roman" pitchFamily="18" charset="0"/>
                    </a:defRPr>
                  </a:lvl1pPr>
                  <a:lvl2pPr marL="742950" indent="-285750" eaLnBrk="0" hangingPunct="0">
                    <a:defRPr sz="1000" b="1">
                      <a:solidFill>
                        <a:schemeClr val="tx1"/>
                      </a:solidFill>
                      <a:latin typeface="Arial" pitchFamily="34" charset="0"/>
                      <a:cs typeface="Times New Roman" pitchFamily="18" charset="0"/>
                    </a:defRPr>
                  </a:lvl2pPr>
                  <a:lvl3pPr marL="1143000" indent="-228600" eaLnBrk="0" hangingPunct="0">
                    <a:defRPr sz="1000" b="1">
                      <a:solidFill>
                        <a:schemeClr val="tx1"/>
                      </a:solidFill>
                      <a:latin typeface="Arial" pitchFamily="34" charset="0"/>
                      <a:cs typeface="Times New Roman" pitchFamily="18" charset="0"/>
                    </a:defRPr>
                  </a:lvl3pPr>
                  <a:lvl4pPr marL="1600200" indent="-228600" eaLnBrk="0" hangingPunct="0">
                    <a:defRPr sz="1000" b="1">
                      <a:solidFill>
                        <a:schemeClr val="tx1"/>
                      </a:solidFill>
                      <a:latin typeface="Arial" pitchFamily="34" charset="0"/>
                      <a:cs typeface="Times New Roman" pitchFamily="18" charset="0"/>
                    </a:defRPr>
                  </a:lvl4pPr>
                  <a:lvl5pPr marL="2057400" indent="-228600" eaLnBrk="0" hangingPunct="0">
                    <a:defRPr sz="1000" b="1">
                      <a:solidFill>
                        <a:schemeClr val="tx1"/>
                      </a:solidFill>
                      <a:latin typeface="Arial" pitchFamily="34" charset="0"/>
                      <a:cs typeface="Times New Roman" pitchFamily="18" charset="0"/>
                    </a:defRPr>
                  </a:lvl5pPr>
                  <a:lvl6pPr marL="2514600" indent="-228600" eaLnBrk="0" fontAlgn="base" hangingPunct="0">
                    <a:spcBef>
                      <a:spcPct val="0"/>
                    </a:spcBef>
                    <a:spcAft>
                      <a:spcPct val="50000"/>
                    </a:spcAft>
                    <a:defRPr sz="1000" b="1">
                      <a:solidFill>
                        <a:schemeClr val="tx1"/>
                      </a:solidFill>
                      <a:latin typeface="Arial" pitchFamily="34" charset="0"/>
                      <a:cs typeface="Times New Roman" pitchFamily="18" charset="0"/>
                    </a:defRPr>
                  </a:lvl6pPr>
                  <a:lvl7pPr marL="2971800" indent="-228600" eaLnBrk="0" fontAlgn="base" hangingPunct="0">
                    <a:spcBef>
                      <a:spcPct val="0"/>
                    </a:spcBef>
                    <a:spcAft>
                      <a:spcPct val="50000"/>
                    </a:spcAft>
                    <a:defRPr sz="1000" b="1">
                      <a:solidFill>
                        <a:schemeClr val="tx1"/>
                      </a:solidFill>
                      <a:latin typeface="Arial" pitchFamily="34" charset="0"/>
                      <a:cs typeface="Times New Roman" pitchFamily="18" charset="0"/>
                    </a:defRPr>
                  </a:lvl7pPr>
                  <a:lvl8pPr marL="3429000" indent="-228600" eaLnBrk="0" fontAlgn="base" hangingPunct="0">
                    <a:spcBef>
                      <a:spcPct val="0"/>
                    </a:spcBef>
                    <a:spcAft>
                      <a:spcPct val="50000"/>
                    </a:spcAft>
                    <a:defRPr sz="1000" b="1">
                      <a:solidFill>
                        <a:schemeClr val="tx1"/>
                      </a:solidFill>
                      <a:latin typeface="Arial" pitchFamily="34" charset="0"/>
                      <a:cs typeface="Times New Roman" pitchFamily="18" charset="0"/>
                    </a:defRPr>
                  </a:lvl8pPr>
                  <a:lvl9pPr marL="3886200" indent="-228600" eaLnBrk="0" fontAlgn="base" hangingPunct="0">
                    <a:spcBef>
                      <a:spcPct val="0"/>
                    </a:spcBef>
                    <a:spcAft>
                      <a:spcPct val="50000"/>
                    </a:spcAft>
                    <a:defRPr sz="1000" b="1">
                      <a:solidFill>
                        <a:schemeClr val="tx1"/>
                      </a:solidFill>
                      <a:latin typeface="Arial" pitchFamily="34" charset="0"/>
                      <a:cs typeface="Times New Roman" pitchFamily="18" charset="0"/>
                    </a:defRPr>
                  </a:lvl9pPr>
                </a:lstStyle>
                <a:p>
                  <a:pPr marL="0" marR="0" lvl="0" indent="0" algn="ctr" defTabSz="457200" rtl="0" eaLnBrk="0" fontAlgn="base" latinLnBrk="0" hangingPunct="0">
                    <a:lnSpc>
                      <a:spcPct val="80000"/>
                    </a:lnSpc>
                    <a:spcBef>
                      <a:spcPct val="50000"/>
                    </a:spcBef>
                    <a:spcAft>
                      <a:spcPct val="5000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rial Narrow" panose="020B0606020202030204" pitchFamily="34" charset="0"/>
                      <a:ea typeface="+mn-ea"/>
                      <a:cs typeface="Times New Roman" pitchFamily="18" charset="0"/>
                    </a:rPr>
                    <a:t>(Humanitarian preoccupations)</a:t>
                  </a:r>
                </a:p>
              </p:txBody>
            </p:sp>
            <p:sp>
              <p:nvSpPr>
                <p:cNvPr id="10" name="Text Box 14">
                  <a:extLst>
                    <a:ext uri="{FF2B5EF4-FFF2-40B4-BE49-F238E27FC236}">
                      <a16:creationId xmlns:a16="http://schemas.microsoft.com/office/drawing/2014/main" id="{81A8C49B-7681-886B-21A0-C41E663297B0}"/>
                    </a:ext>
                  </a:extLst>
                </p:cNvPr>
                <p:cNvSpPr txBox="1">
                  <a:spLocks noChangeArrowheads="1"/>
                </p:cNvSpPr>
                <p:nvPr/>
              </p:nvSpPr>
              <p:spPr bwMode="auto">
                <a:xfrm>
                  <a:off x="764" y="2798"/>
                  <a:ext cx="383"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b="1">
                      <a:solidFill>
                        <a:schemeClr val="tx1"/>
                      </a:solidFill>
                      <a:latin typeface="Arial" pitchFamily="34" charset="0"/>
                      <a:cs typeface="Times New Roman" pitchFamily="18" charset="0"/>
                    </a:defRPr>
                  </a:lvl1pPr>
                  <a:lvl2pPr marL="742950" indent="-285750" eaLnBrk="0" hangingPunct="0">
                    <a:defRPr sz="1000" b="1">
                      <a:solidFill>
                        <a:schemeClr val="tx1"/>
                      </a:solidFill>
                      <a:latin typeface="Arial" pitchFamily="34" charset="0"/>
                      <a:cs typeface="Times New Roman" pitchFamily="18" charset="0"/>
                    </a:defRPr>
                  </a:lvl2pPr>
                  <a:lvl3pPr marL="1143000" indent="-228600" eaLnBrk="0" hangingPunct="0">
                    <a:defRPr sz="1000" b="1">
                      <a:solidFill>
                        <a:schemeClr val="tx1"/>
                      </a:solidFill>
                      <a:latin typeface="Arial" pitchFamily="34" charset="0"/>
                      <a:cs typeface="Times New Roman" pitchFamily="18" charset="0"/>
                    </a:defRPr>
                  </a:lvl3pPr>
                  <a:lvl4pPr marL="1600200" indent="-228600" eaLnBrk="0" hangingPunct="0">
                    <a:defRPr sz="1000" b="1">
                      <a:solidFill>
                        <a:schemeClr val="tx1"/>
                      </a:solidFill>
                      <a:latin typeface="Arial" pitchFamily="34" charset="0"/>
                      <a:cs typeface="Times New Roman" pitchFamily="18" charset="0"/>
                    </a:defRPr>
                  </a:lvl4pPr>
                  <a:lvl5pPr marL="2057400" indent="-228600" eaLnBrk="0" hangingPunct="0">
                    <a:defRPr sz="1000" b="1">
                      <a:solidFill>
                        <a:schemeClr val="tx1"/>
                      </a:solidFill>
                      <a:latin typeface="Arial" pitchFamily="34" charset="0"/>
                      <a:cs typeface="Times New Roman" pitchFamily="18" charset="0"/>
                    </a:defRPr>
                  </a:lvl5pPr>
                  <a:lvl6pPr marL="2514600" indent="-228600" eaLnBrk="0" fontAlgn="base" hangingPunct="0">
                    <a:spcBef>
                      <a:spcPct val="0"/>
                    </a:spcBef>
                    <a:spcAft>
                      <a:spcPct val="50000"/>
                    </a:spcAft>
                    <a:defRPr sz="1000" b="1">
                      <a:solidFill>
                        <a:schemeClr val="tx1"/>
                      </a:solidFill>
                      <a:latin typeface="Arial" pitchFamily="34" charset="0"/>
                      <a:cs typeface="Times New Roman" pitchFamily="18" charset="0"/>
                    </a:defRPr>
                  </a:lvl6pPr>
                  <a:lvl7pPr marL="2971800" indent="-228600" eaLnBrk="0" fontAlgn="base" hangingPunct="0">
                    <a:spcBef>
                      <a:spcPct val="0"/>
                    </a:spcBef>
                    <a:spcAft>
                      <a:spcPct val="50000"/>
                    </a:spcAft>
                    <a:defRPr sz="1000" b="1">
                      <a:solidFill>
                        <a:schemeClr val="tx1"/>
                      </a:solidFill>
                      <a:latin typeface="Arial" pitchFamily="34" charset="0"/>
                      <a:cs typeface="Times New Roman" pitchFamily="18" charset="0"/>
                    </a:defRPr>
                  </a:lvl7pPr>
                  <a:lvl8pPr marL="3429000" indent="-228600" eaLnBrk="0" fontAlgn="base" hangingPunct="0">
                    <a:spcBef>
                      <a:spcPct val="0"/>
                    </a:spcBef>
                    <a:spcAft>
                      <a:spcPct val="50000"/>
                    </a:spcAft>
                    <a:defRPr sz="1000" b="1">
                      <a:solidFill>
                        <a:schemeClr val="tx1"/>
                      </a:solidFill>
                      <a:latin typeface="Arial" pitchFamily="34" charset="0"/>
                      <a:cs typeface="Times New Roman" pitchFamily="18" charset="0"/>
                    </a:defRPr>
                  </a:lvl8pPr>
                  <a:lvl9pPr marL="3886200" indent="-228600" eaLnBrk="0" fontAlgn="base" hangingPunct="0">
                    <a:spcBef>
                      <a:spcPct val="0"/>
                    </a:spcBef>
                    <a:spcAft>
                      <a:spcPct val="50000"/>
                    </a:spcAft>
                    <a:defRPr sz="1000" b="1">
                      <a:solidFill>
                        <a:schemeClr val="tx1"/>
                      </a:solidFill>
                      <a:latin typeface="Arial" pitchFamily="34" charset="0"/>
                      <a:cs typeface="Times New Roman" pitchFamily="18" charset="0"/>
                    </a:defRPr>
                  </a:lvl9pPr>
                </a:lstStyle>
                <a:p>
                  <a:pPr marL="0" marR="0" lvl="0" indent="0" algn="l" defTabSz="457200" rtl="0" eaLnBrk="0" fontAlgn="base" latinLnBrk="0" hangingPunct="0">
                    <a:lnSpc>
                      <a:spcPct val="80000"/>
                    </a:lnSpc>
                    <a:spcBef>
                      <a:spcPct val="50000"/>
                    </a:spcBef>
                    <a:spcAft>
                      <a:spcPct val="50000"/>
                    </a:spcAft>
                    <a:buClrTx/>
                    <a:buSzTx/>
                    <a:buFontTx/>
                    <a:buNone/>
                    <a:tabLst/>
                    <a:defRPr/>
                  </a:pPr>
                  <a:r>
                    <a:rPr kumimoji="0" lang="en-US" sz="900" b="1" i="1"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rPr>
                    <a:t>Test and Learners</a:t>
                  </a:r>
                </a:p>
                <a:p>
                  <a:pPr marL="0" marR="0" lvl="0" indent="0" algn="l" defTabSz="457200" rtl="0" eaLnBrk="0" fontAlgn="base" latinLnBrk="0" hangingPunct="0">
                    <a:lnSpc>
                      <a:spcPct val="80000"/>
                    </a:lnSpc>
                    <a:spcBef>
                      <a:spcPct val="50000"/>
                    </a:spcBef>
                    <a:spcAft>
                      <a:spcPct val="50000"/>
                    </a:spcAft>
                    <a:buClrTx/>
                    <a:buSzTx/>
                    <a:buFontTx/>
                    <a:buNone/>
                    <a:tabLst/>
                    <a:defRPr/>
                  </a:pPr>
                  <a:r>
                    <a:rPr kumimoji="0" lang="en-US" sz="900" b="1" i="1"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rPr>
                    <a:t>Entrepreneurs</a:t>
                  </a:r>
                </a:p>
              </p:txBody>
            </p:sp>
            <p:sp>
              <p:nvSpPr>
                <p:cNvPr id="11" name="Text Box 15">
                  <a:extLst>
                    <a:ext uri="{FF2B5EF4-FFF2-40B4-BE49-F238E27FC236}">
                      <a16:creationId xmlns:a16="http://schemas.microsoft.com/office/drawing/2014/main" id="{A2F5030C-6737-A8B8-BA35-38F07E96040E}"/>
                    </a:ext>
                  </a:extLst>
                </p:cNvPr>
                <p:cNvSpPr txBox="1">
                  <a:spLocks noChangeArrowheads="1"/>
                </p:cNvSpPr>
                <p:nvPr/>
              </p:nvSpPr>
              <p:spPr bwMode="auto">
                <a:xfrm>
                  <a:off x="2177" y="2239"/>
                  <a:ext cx="364"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b="1">
                      <a:solidFill>
                        <a:schemeClr val="tx1"/>
                      </a:solidFill>
                      <a:latin typeface="Arial" pitchFamily="34" charset="0"/>
                      <a:cs typeface="Times New Roman" pitchFamily="18" charset="0"/>
                    </a:defRPr>
                  </a:lvl1pPr>
                  <a:lvl2pPr marL="742950" indent="-285750" eaLnBrk="0" hangingPunct="0">
                    <a:defRPr sz="1000" b="1">
                      <a:solidFill>
                        <a:schemeClr val="tx1"/>
                      </a:solidFill>
                      <a:latin typeface="Arial" pitchFamily="34" charset="0"/>
                      <a:cs typeface="Times New Roman" pitchFamily="18" charset="0"/>
                    </a:defRPr>
                  </a:lvl2pPr>
                  <a:lvl3pPr marL="1143000" indent="-228600" eaLnBrk="0" hangingPunct="0">
                    <a:defRPr sz="1000" b="1">
                      <a:solidFill>
                        <a:schemeClr val="tx1"/>
                      </a:solidFill>
                      <a:latin typeface="Arial" pitchFamily="34" charset="0"/>
                      <a:cs typeface="Times New Roman" pitchFamily="18" charset="0"/>
                    </a:defRPr>
                  </a:lvl3pPr>
                  <a:lvl4pPr marL="1600200" indent="-228600" eaLnBrk="0" hangingPunct="0">
                    <a:defRPr sz="1000" b="1">
                      <a:solidFill>
                        <a:schemeClr val="tx1"/>
                      </a:solidFill>
                      <a:latin typeface="Arial" pitchFamily="34" charset="0"/>
                      <a:cs typeface="Times New Roman" pitchFamily="18" charset="0"/>
                    </a:defRPr>
                  </a:lvl4pPr>
                  <a:lvl5pPr marL="2057400" indent="-228600" eaLnBrk="0" hangingPunct="0">
                    <a:defRPr sz="1000" b="1">
                      <a:solidFill>
                        <a:schemeClr val="tx1"/>
                      </a:solidFill>
                      <a:latin typeface="Arial" pitchFamily="34" charset="0"/>
                      <a:cs typeface="Times New Roman" pitchFamily="18" charset="0"/>
                    </a:defRPr>
                  </a:lvl5pPr>
                  <a:lvl6pPr marL="2514600" indent="-228600" eaLnBrk="0" fontAlgn="base" hangingPunct="0">
                    <a:spcBef>
                      <a:spcPct val="0"/>
                    </a:spcBef>
                    <a:spcAft>
                      <a:spcPct val="50000"/>
                    </a:spcAft>
                    <a:defRPr sz="1000" b="1">
                      <a:solidFill>
                        <a:schemeClr val="tx1"/>
                      </a:solidFill>
                      <a:latin typeface="Arial" pitchFamily="34" charset="0"/>
                      <a:cs typeface="Times New Roman" pitchFamily="18" charset="0"/>
                    </a:defRPr>
                  </a:lvl6pPr>
                  <a:lvl7pPr marL="2971800" indent="-228600" eaLnBrk="0" fontAlgn="base" hangingPunct="0">
                    <a:spcBef>
                      <a:spcPct val="0"/>
                    </a:spcBef>
                    <a:spcAft>
                      <a:spcPct val="50000"/>
                    </a:spcAft>
                    <a:defRPr sz="1000" b="1">
                      <a:solidFill>
                        <a:schemeClr val="tx1"/>
                      </a:solidFill>
                      <a:latin typeface="Arial" pitchFamily="34" charset="0"/>
                      <a:cs typeface="Times New Roman" pitchFamily="18" charset="0"/>
                    </a:defRPr>
                  </a:lvl7pPr>
                  <a:lvl8pPr marL="3429000" indent="-228600" eaLnBrk="0" fontAlgn="base" hangingPunct="0">
                    <a:spcBef>
                      <a:spcPct val="0"/>
                    </a:spcBef>
                    <a:spcAft>
                      <a:spcPct val="50000"/>
                    </a:spcAft>
                    <a:defRPr sz="1000" b="1">
                      <a:solidFill>
                        <a:schemeClr val="tx1"/>
                      </a:solidFill>
                      <a:latin typeface="Arial" pitchFamily="34" charset="0"/>
                      <a:cs typeface="Times New Roman" pitchFamily="18" charset="0"/>
                    </a:defRPr>
                  </a:lvl8pPr>
                  <a:lvl9pPr marL="3886200" indent="-228600" eaLnBrk="0" fontAlgn="base" hangingPunct="0">
                    <a:spcBef>
                      <a:spcPct val="0"/>
                    </a:spcBef>
                    <a:spcAft>
                      <a:spcPct val="50000"/>
                    </a:spcAft>
                    <a:defRPr sz="1000" b="1">
                      <a:solidFill>
                        <a:schemeClr val="tx1"/>
                      </a:solidFill>
                      <a:latin typeface="Arial" pitchFamily="34" charset="0"/>
                      <a:cs typeface="Times New Roman" pitchFamily="18" charset="0"/>
                    </a:defRPr>
                  </a:lvl9pPr>
                </a:lstStyle>
                <a:p>
                  <a:pPr marL="0" marR="0" lvl="0" indent="0" algn="l" defTabSz="457200" rtl="0" eaLnBrk="0" fontAlgn="base" latinLnBrk="0" hangingPunct="0">
                    <a:lnSpc>
                      <a:spcPct val="80000"/>
                    </a:lnSpc>
                    <a:spcBef>
                      <a:spcPct val="50000"/>
                    </a:spcBef>
                    <a:spcAft>
                      <a:spcPct val="5000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rPr>
                    <a:t>Small Medium Size </a:t>
                  </a:r>
                  <a:r>
                    <a:rPr kumimoji="0" lang="en-US" sz="1200" b="1" i="0" u="none" strike="noStrike" kern="1200" cap="none" spc="0" normalizeH="0" baseline="0" noProof="0" dirty="0" err="1">
                      <a:ln>
                        <a:noFill/>
                      </a:ln>
                      <a:solidFill>
                        <a:srgbClr val="000000"/>
                      </a:solidFill>
                      <a:effectLst/>
                      <a:uLnTx/>
                      <a:uFillTx/>
                      <a:latin typeface="Arial Narrow" panose="020B0606020202030204" pitchFamily="34" charset="0"/>
                      <a:ea typeface="+mn-ea"/>
                      <a:cs typeface="Times New Roman" pitchFamily="18" charset="0"/>
                    </a:rPr>
                    <a:t>Entreprices</a:t>
                  </a:r>
                  <a:r>
                    <a:rPr kumimoji="0" lang="en-US" sz="12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itchFamily="18" charset="0"/>
                    </a:rPr>
                    <a:t> (SSEs)</a:t>
                  </a:r>
                </a:p>
              </p:txBody>
            </p:sp>
            <p:sp>
              <p:nvSpPr>
                <p:cNvPr id="12" name="Text Box 12">
                  <a:extLst>
                    <a:ext uri="{FF2B5EF4-FFF2-40B4-BE49-F238E27FC236}">
                      <a16:creationId xmlns:a16="http://schemas.microsoft.com/office/drawing/2014/main" id="{32BECBD3-9178-CD8F-0D0C-7B45E0901898}"/>
                    </a:ext>
                  </a:extLst>
                </p:cNvPr>
                <p:cNvSpPr txBox="1">
                  <a:spLocks noChangeArrowheads="1"/>
                </p:cNvSpPr>
                <p:nvPr/>
              </p:nvSpPr>
              <p:spPr bwMode="auto">
                <a:xfrm>
                  <a:off x="4146" y="1397"/>
                  <a:ext cx="576"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b="1">
                      <a:solidFill>
                        <a:schemeClr val="tx1"/>
                      </a:solidFill>
                      <a:latin typeface="Arial" pitchFamily="34" charset="0"/>
                      <a:cs typeface="Times New Roman" pitchFamily="18" charset="0"/>
                    </a:defRPr>
                  </a:lvl1pPr>
                  <a:lvl2pPr marL="742950" indent="-285750" eaLnBrk="0" hangingPunct="0">
                    <a:defRPr sz="1000" b="1">
                      <a:solidFill>
                        <a:schemeClr val="tx1"/>
                      </a:solidFill>
                      <a:latin typeface="Arial" pitchFamily="34" charset="0"/>
                      <a:cs typeface="Times New Roman" pitchFamily="18" charset="0"/>
                    </a:defRPr>
                  </a:lvl2pPr>
                  <a:lvl3pPr marL="1143000" indent="-228600" eaLnBrk="0" hangingPunct="0">
                    <a:defRPr sz="1000" b="1">
                      <a:solidFill>
                        <a:schemeClr val="tx1"/>
                      </a:solidFill>
                      <a:latin typeface="Arial" pitchFamily="34" charset="0"/>
                      <a:cs typeface="Times New Roman" pitchFamily="18" charset="0"/>
                    </a:defRPr>
                  </a:lvl3pPr>
                  <a:lvl4pPr marL="1600200" indent="-228600" eaLnBrk="0" hangingPunct="0">
                    <a:defRPr sz="1000" b="1">
                      <a:solidFill>
                        <a:schemeClr val="tx1"/>
                      </a:solidFill>
                      <a:latin typeface="Arial" pitchFamily="34" charset="0"/>
                      <a:cs typeface="Times New Roman" pitchFamily="18" charset="0"/>
                    </a:defRPr>
                  </a:lvl4pPr>
                  <a:lvl5pPr marL="2057400" indent="-228600" eaLnBrk="0" hangingPunct="0">
                    <a:defRPr sz="1000" b="1">
                      <a:solidFill>
                        <a:schemeClr val="tx1"/>
                      </a:solidFill>
                      <a:latin typeface="Arial" pitchFamily="34" charset="0"/>
                      <a:cs typeface="Times New Roman" pitchFamily="18" charset="0"/>
                    </a:defRPr>
                  </a:lvl5pPr>
                  <a:lvl6pPr marL="2514600" indent="-228600" eaLnBrk="0" fontAlgn="base" hangingPunct="0">
                    <a:spcBef>
                      <a:spcPct val="0"/>
                    </a:spcBef>
                    <a:spcAft>
                      <a:spcPct val="50000"/>
                    </a:spcAft>
                    <a:defRPr sz="1000" b="1">
                      <a:solidFill>
                        <a:schemeClr val="tx1"/>
                      </a:solidFill>
                      <a:latin typeface="Arial" pitchFamily="34" charset="0"/>
                      <a:cs typeface="Times New Roman" pitchFamily="18" charset="0"/>
                    </a:defRPr>
                  </a:lvl6pPr>
                  <a:lvl7pPr marL="2971800" indent="-228600" eaLnBrk="0" fontAlgn="base" hangingPunct="0">
                    <a:spcBef>
                      <a:spcPct val="0"/>
                    </a:spcBef>
                    <a:spcAft>
                      <a:spcPct val="50000"/>
                    </a:spcAft>
                    <a:defRPr sz="1000" b="1">
                      <a:solidFill>
                        <a:schemeClr val="tx1"/>
                      </a:solidFill>
                      <a:latin typeface="Arial" pitchFamily="34" charset="0"/>
                      <a:cs typeface="Times New Roman" pitchFamily="18" charset="0"/>
                    </a:defRPr>
                  </a:lvl7pPr>
                  <a:lvl8pPr marL="3429000" indent="-228600" eaLnBrk="0" fontAlgn="base" hangingPunct="0">
                    <a:spcBef>
                      <a:spcPct val="0"/>
                    </a:spcBef>
                    <a:spcAft>
                      <a:spcPct val="50000"/>
                    </a:spcAft>
                    <a:defRPr sz="1000" b="1">
                      <a:solidFill>
                        <a:schemeClr val="tx1"/>
                      </a:solidFill>
                      <a:latin typeface="Arial" pitchFamily="34" charset="0"/>
                      <a:cs typeface="Times New Roman" pitchFamily="18" charset="0"/>
                    </a:defRPr>
                  </a:lvl8pPr>
                  <a:lvl9pPr marL="3886200" indent="-228600" eaLnBrk="0" fontAlgn="base" hangingPunct="0">
                    <a:spcBef>
                      <a:spcPct val="0"/>
                    </a:spcBef>
                    <a:spcAft>
                      <a:spcPct val="50000"/>
                    </a:spcAft>
                    <a:defRPr sz="1000" b="1">
                      <a:solidFill>
                        <a:schemeClr val="tx1"/>
                      </a:solidFill>
                      <a:latin typeface="Arial" pitchFamily="34" charset="0"/>
                      <a:cs typeface="Times New Roman" pitchFamily="18" charset="0"/>
                    </a:defRPr>
                  </a:lvl9pPr>
                </a:lstStyle>
                <a:p>
                  <a:pPr marL="0" marR="0" lvl="0" indent="0" algn="ctr" defTabSz="457200" rtl="0" eaLnBrk="0" fontAlgn="base" latinLnBrk="0" hangingPunct="0">
                    <a:lnSpc>
                      <a:spcPct val="80000"/>
                    </a:lnSpc>
                    <a:spcBef>
                      <a:spcPct val="50000"/>
                    </a:spcBef>
                    <a:spcAft>
                      <a:spcPct val="5000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Times New Roman" pitchFamily="18" charset="0"/>
                    </a:rPr>
                    <a:t>Expansion</a:t>
                  </a:r>
                </a:p>
              </p:txBody>
            </p:sp>
            <p:sp>
              <p:nvSpPr>
                <p:cNvPr id="13" name="Text Box 10">
                  <a:extLst>
                    <a:ext uri="{FF2B5EF4-FFF2-40B4-BE49-F238E27FC236}">
                      <a16:creationId xmlns:a16="http://schemas.microsoft.com/office/drawing/2014/main" id="{E28F5AFF-2C6F-38AB-AC4F-59B9C4CBB123}"/>
                    </a:ext>
                  </a:extLst>
                </p:cNvPr>
                <p:cNvSpPr txBox="1">
                  <a:spLocks noChangeArrowheads="1"/>
                </p:cNvSpPr>
                <p:nvPr/>
              </p:nvSpPr>
              <p:spPr bwMode="auto">
                <a:xfrm>
                  <a:off x="198" y="1415"/>
                  <a:ext cx="65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b="1">
                      <a:solidFill>
                        <a:schemeClr val="tx1"/>
                      </a:solidFill>
                      <a:latin typeface="Arial" pitchFamily="34" charset="0"/>
                      <a:cs typeface="Times New Roman" pitchFamily="18" charset="0"/>
                    </a:defRPr>
                  </a:lvl1pPr>
                  <a:lvl2pPr marL="742950" indent="-285750" eaLnBrk="0" hangingPunct="0">
                    <a:defRPr sz="1000" b="1">
                      <a:solidFill>
                        <a:schemeClr val="tx1"/>
                      </a:solidFill>
                      <a:latin typeface="Arial" pitchFamily="34" charset="0"/>
                      <a:cs typeface="Times New Roman" pitchFamily="18" charset="0"/>
                    </a:defRPr>
                  </a:lvl2pPr>
                  <a:lvl3pPr marL="1143000" indent="-228600" eaLnBrk="0" hangingPunct="0">
                    <a:defRPr sz="1000" b="1">
                      <a:solidFill>
                        <a:schemeClr val="tx1"/>
                      </a:solidFill>
                      <a:latin typeface="Arial" pitchFamily="34" charset="0"/>
                      <a:cs typeface="Times New Roman" pitchFamily="18" charset="0"/>
                    </a:defRPr>
                  </a:lvl3pPr>
                  <a:lvl4pPr marL="1600200" indent="-228600" eaLnBrk="0" hangingPunct="0">
                    <a:defRPr sz="1000" b="1">
                      <a:solidFill>
                        <a:schemeClr val="tx1"/>
                      </a:solidFill>
                      <a:latin typeface="Arial" pitchFamily="34" charset="0"/>
                      <a:cs typeface="Times New Roman" pitchFamily="18" charset="0"/>
                    </a:defRPr>
                  </a:lvl4pPr>
                  <a:lvl5pPr marL="2057400" indent="-228600" eaLnBrk="0" hangingPunct="0">
                    <a:defRPr sz="1000" b="1">
                      <a:solidFill>
                        <a:schemeClr val="tx1"/>
                      </a:solidFill>
                      <a:latin typeface="Arial" pitchFamily="34" charset="0"/>
                      <a:cs typeface="Times New Roman" pitchFamily="18" charset="0"/>
                    </a:defRPr>
                  </a:lvl5pPr>
                  <a:lvl6pPr marL="2514600" indent="-228600" eaLnBrk="0" fontAlgn="base" hangingPunct="0">
                    <a:spcBef>
                      <a:spcPct val="0"/>
                    </a:spcBef>
                    <a:spcAft>
                      <a:spcPct val="50000"/>
                    </a:spcAft>
                    <a:defRPr sz="1000" b="1">
                      <a:solidFill>
                        <a:schemeClr val="tx1"/>
                      </a:solidFill>
                      <a:latin typeface="Arial" pitchFamily="34" charset="0"/>
                      <a:cs typeface="Times New Roman" pitchFamily="18" charset="0"/>
                    </a:defRPr>
                  </a:lvl6pPr>
                  <a:lvl7pPr marL="2971800" indent="-228600" eaLnBrk="0" fontAlgn="base" hangingPunct="0">
                    <a:spcBef>
                      <a:spcPct val="0"/>
                    </a:spcBef>
                    <a:spcAft>
                      <a:spcPct val="50000"/>
                    </a:spcAft>
                    <a:defRPr sz="1000" b="1">
                      <a:solidFill>
                        <a:schemeClr val="tx1"/>
                      </a:solidFill>
                      <a:latin typeface="Arial" pitchFamily="34" charset="0"/>
                      <a:cs typeface="Times New Roman" pitchFamily="18" charset="0"/>
                    </a:defRPr>
                  </a:lvl7pPr>
                  <a:lvl8pPr marL="3429000" indent="-228600" eaLnBrk="0" fontAlgn="base" hangingPunct="0">
                    <a:spcBef>
                      <a:spcPct val="0"/>
                    </a:spcBef>
                    <a:spcAft>
                      <a:spcPct val="50000"/>
                    </a:spcAft>
                    <a:defRPr sz="1000" b="1">
                      <a:solidFill>
                        <a:schemeClr val="tx1"/>
                      </a:solidFill>
                      <a:latin typeface="Arial" pitchFamily="34" charset="0"/>
                      <a:cs typeface="Times New Roman" pitchFamily="18" charset="0"/>
                    </a:defRPr>
                  </a:lvl8pPr>
                  <a:lvl9pPr marL="3886200" indent="-228600" eaLnBrk="0" fontAlgn="base" hangingPunct="0">
                    <a:spcBef>
                      <a:spcPct val="0"/>
                    </a:spcBef>
                    <a:spcAft>
                      <a:spcPct val="50000"/>
                    </a:spcAft>
                    <a:defRPr sz="1000" b="1">
                      <a:solidFill>
                        <a:schemeClr val="tx1"/>
                      </a:solidFill>
                      <a:latin typeface="Arial" pitchFamily="34" charset="0"/>
                      <a:cs typeface="Times New Roman" pitchFamily="18" charset="0"/>
                    </a:defRPr>
                  </a:lvl9pPr>
                </a:lstStyle>
                <a:p>
                  <a:pPr marL="0" marR="0" lvl="0" indent="0" algn="ctr" defTabSz="457200" rtl="0" eaLnBrk="0" fontAlgn="base" latinLnBrk="0" hangingPunct="0">
                    <a:lnSpc>
                      <a:spcPct val="80000"/>
                    </a:lnSpc>
                    <a:spcBef>
                      <a:spcPct val="50000"/>
                    </a:spcBef>
                    <a:spcAft>
                      <a:spcPct val="5000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Times New Roman" pitchFamily="18" charset="0"/>
                    </a:rPr>
                    <a:t>Familiarization</a:t>
                  </a:r>
                </a:p>
              </p:txBody>
            </p:sp>
            <p:sp>
              <p:nvSpPr>
                <p:cNvPr id="14" name="Text Box 15">
                  <a:extLst>
                    <a:ext uri="{FF2B5EF4-FFF2-40B4-BE49-F238E27FC236}">
                      <a16:creationId xmlns:a16="http://schemas.microsoft.com/office/drawing/2014/main" id="{82F7C02C-32EE-F751-EE5E-9E0FC6513215}"/>
                    </a:ext>
                  </a:extLst>
                </p:cNvPr>
                <p:cNvSpPr txBox="1">
                  <a:spLocks noChangeArrowheads="1"/>
                </p:cNvSpPr>
                <p:nvPr/>
              </p:nvSpPr>
              <p:spPr bwMode="auto">
                <a:xfrm>
                  <a:off x="2075" y="2933"/>
                  <a:ext cx="407"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b="1">
                      <a:solidFill>
                        <a:schemeClr val="tx1"/>
                      </a:solidFill>
                      <a:latin typeface="Arial" pitchFamily="34" charset="0"/>
                      <a:cs typeface="Times New Roman" pitchFamily="18" charset="0"/>
                    </a:defRPr>
                  </a:lvl1pPr>
                  <a:lvl2pPr marL="742950" indent="-285750" eaLnBrk="0" hangingPunct="0">
                    <a:defRPr sz="1000" b="1">
                      <a:solidFill>
                        <a:schemeClr val="tx1"/>
                      </a:solidFill>
                      <a:latin typeface="Arial" pitchFamily="34" charset="0"/>
                      <a:cs typeface="Times New Roman" pitchFamily="18" charset="0"/>
                    </a:defRPr>
                  </a:lvl2pPr>
                  <a:lvl3pPr marL="1143000" indent="-228600" eaLnBrk="0" hangingPunct="0">
                    <a:defRPr sz="1000" b="1">
                      <a:solidFill>
                        <a:schemeClr val="tx1"/>
                      </a:solidFill>
                      <a:latin typeface="Arial" pitchFamily="34" charset="0"/>
                      <a:cs typeface="Times New Roman" pitchFamily="18" charset="0"/>
                    </a:defRPr>
                  </a:lvl3pPr>
                  <a:lvl4pPr marL="1600200" indent="-228600" eaLnBrk="0" hangingPunct="0">
                    <a:defRPr sz="1000" b="1">
                      <a:solidFill>
                        <a:schemeClr val="tx1"/>
                      </a:solidFill>
                      <a:latin typeface="Arial" pitchFamily="34" charset="0"/>
                      <a:cs typeface="Times New Roman" pitchFamily="18" charset="0"/>
                    </a:defRPr>
                  </a:lvl4pPr>
                  <a:lvl5pPr marL="2057400" indent="-228600" eaLnBrk="0" hangingPunct="0">
                    <a:defRPr sz="1000" b="1">
                      <a:solidFill>
                        <a:schemeClr val="tx1"/>
                      </a:solidFill>
                      <a:latin typeface="Arial" pitchFamily="34" charset="0"/>
                      <a:cs typeface="Times New Roman" pitchFamily="18" charset="0"/>
                    </a:defRPr>
                  </a:lvl5pPr>
                  <a:lvl6pPr marL="2514600" indent="-228600" eaLnBrk="0" fontAlgn="base" hangingPunct="0">
                    <a:spcBef>
                      <a:spcPct val="0"/>
                    </a:spcBef>
                    <a:spcAft>
                      <a:spcPct val="50000"/>
                    </a:spcAft>
                    <a:defRPr sz="1000" b="1">
                      <a:solidFill>
                        <a:schemeClr val="tx1"/>
                      </a:solidFill>
                      <a:latin typeface="Arial" pitchFamily="34" charset="0"/>
                      <a:cs typeface="Times New Roman" pitchFamily="18" charset="0"/>
                    </a:defRPr>
                  </a:lvl6pPr>
                  <a:lvl7pPr marL="2971800" indent="-228600" eaLnBrk="0" fontAlgn="base" hangingPunct="0">
                    <a:spcBef>
                      <a:spcPct val="0"/>
                    </a:spcBef>
                    <a:spcAft>
                      <a:spcPct val="50000"/>
                    </a:spcAft>
                    <a:defRPr sz="1000" b="1">
                      <a:solidFill>
                        <a:schemeClr val="tx1"/>
                      </a:solidFill>
                      <a:latin typeface="Arial" pitchFamily="34" charset="0"/>
                      <a:cs typeface="Times New Roman" pitchFamily="18" charset="0"/>
                    </a:defRPr>
                  </a:lvl7pPr>
                  <a:lvl8pPr marL="3429000" indent="-228600" eaLnBrk="0" fontAlgn="base" hangingPunct="0">
                    <a:spcBef>
                      <a:spcPct val="0"/>
                    </a:spcBef>
                    <a:spcAft>
                      <a:spcPct val="50000"/>
                    </a:spcAft>
                    <a:defRPr sz="1000" b="1">
                      <a:solidFill>
                        <a:schemeClr val="tx1"/>
                      </a:solidFill>
                      <a:latin typeface="Arial" pitchFamily="34" charset="0"/>
                      <a:cs typeface="Times New Roman" pitchFamily="18" charset="0"/>
                    </a:defRPr>
                  </a:lvl8pPr>
                  <a:lvl9pPr marL="3886200" indent="-228600" eaLnBrk="0" fontAlgn="base" hangingPunct="0">
                    <a:spcBef>
                      <a:spcPct val="0"/>
                    </a:spcBef>
                    <a:spcAft>
                      <a:spcPct val="50000"/>
                    </a:spcAft>
                    <a:defRPr sz="1000" b="1">
                      <a:solidFill>
                        <a:schemeClr val="tx1"/>
                      </a:solidFill>
                      <a:latin typeface="Arial" pitchFamily="34" charset="0"/>
                      <a:cs typeface="Times New Roman" pitchFamily="18" charset="0"/>
                    </a:defRPr>
                  </a:lvl9pPr>
                </a:lstStyle>
                <a:p>
                  <a:pPr marL="0" marR="0" lvl="0" indent="0" algn="l" defTabSz="457200" rtl="0" eaLnBrk="0" fontAlgn="base" latinLnBrk="0" hangingPunct="0">
                    <a:lnSpc>
                      <a:spcPct val="80000"/>
                    </a:lnSpc>
                    <a:spcBef>
                      <a:spcPct val="50000"/>
                    </a:spcBef>
                    <a:spcAft>
                      <a:spcPct val="50000"/>
                    </a:spcAft>
                    <a:buClrTx/>
                    <a:buSzTx/>
                    <a:buFontTx/>
                    <a:buNone/>
                    <a:tabLst/>
                    <a:defRPr/>
                  </a:pPr>
                  <a:r>
                    <a:rPr kumimoji="0" lang="en-US" sz="1400" b="1" i="0" u="none" strike="noStrike" kern="1200" cap="none" spc="0" normalizeH="0" baseline="0" noProof="0" dirty="0">
                      <a:ln>
                        <a:noFill/>
                      </a:ln>
                      <a:solidFill>
                        <a:srgbClr val="C00000"/>
                      </a:solidFill>
                      <a:effectLst/>
                      <a:uLnTx/>
                      <a:uFillTx/>
                      <a:latin typeface="Arial" pitchFamily="34" charset="0"/>
                      <a:ea typeface="+mn-ea"/>
                      <a:cs typeface="Times New Roman" pitchFamily="18" charset="0"/>
                    </a:rPr>
                    <a:t>98.5% TPE/PE</a:t>
                  </a:r>
                </a:p>
              </p:txBody>
            </p:sp>
            <p:sp>
              <p:nvSpPr>
                <p:cNvPr id="15" name="Text Box 15">
                  <a:extLst>
                    <a:ext uri="{FF2B5EF4-FFF2-40B4-BE49-F238E27FC236}">
                      <a16:creationId xmlns:a16="http://schemas.microsoft.com/office/drawing/2014/main" id="{FF1416E7-DAFC-365B-7186-49293E9F8A42}"/>
                    </a:ext>
                  </a:extLst>
                </p:cNvPr>
                <p:cNvSpPr txBox="1">
                  <a:spLocks noChangeArrowheads="1"/>
                </p:cNvSpPr>
                <p:nvPr/>
              </p:nvSpPr>
              <p:spPr bwMode="auto">
                <a:xfrm>
                  <a:off x="2675" y="2920"/>
                  <a:ext cx="407"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b="1">
                      <a:solidFill>
                        <a:schemeClr val="tx1"/>
                      </a:solidFill>
                      <a:latin typeface="Arial" pitchFamily="34" charset="0"/>
                      <a:cs typeface="Times New Roman" pitchFamily="18" charset="0"/>
                    </a:defRPr>
                  </a:lvl1pPr>
                  <a:lvl2pPr marL="742950" indent="-285750" eaLnBrk="0" hangingPunct="0">
                    <a:defRPr sz="1000" b="1">
                      <a:solidFill>
                        <a:schemeClr val="tx1"/>
                      </a:solidFill>
                      <a:latin typeface="Arial" pitchFamily="34" charset="0"/>
                      <a:cs typeface="Times New Roman" pitchFamily="18" charset="0"/>
                    </a:defRPr>
                  </a:lvl2pPr>
                  <a:lvl3pPr marL="1143000" indent="-228600" eaLnBrk="0" hangingPunct="0">
                    <a:defRPr sz="1000" b="1">
                      <a:solidFill>
                        <a:schemeClr val="tx1"/>
                      </a:solidFill>
                      <a:latin typeface="Arial" pitchFamily="34" charset="0"/>
                      <a:cs typeface="Times New Roman" pitchFamily="18" charset="0"/>
                    </a:defRPr>
                  </a:lvl3pPr>
                  <a:lvl4pPr marL="1600200" indent="-228600" eaLnBrk="0" hangingPunct="0">
                    <a:defRPr sz="1000" b="1">
                      <a:solidFill>
                        <a:schemeClr val="tx1"/>
                      </a:solidFill>
                      <a:latin typeface="Arial" pitchFamily="34" charset="0"/>
                      <a:cs typeface="Times New Roman" pitchFamily="18" charset="0"/>
                    </a:defRPr>
                  </a:lvl4pPr>
                  <a:lvl5pPr marL="2057400" indent="-228600" eaLnBrk="0" hangingPunct="0">
                    <a:defRPr sz="1000" b="1">
                      <a:solidFill>
                        <a:schemeClr val="tx1"/>
                      </a:solidFill>
                      <a:latin typeface="Arial" pitchFamily="34" charset="0"/>
                      <a:cs typeface="Times New Roman" pitchFamily="18" charset="0"/>
                    </a:defRPr>
                  </a:lvl5pPr>
                  <a:lvl6pPr marL="2514600" indent="-228600" eaLnBrk="0" fontAlgn="base" hangingPunct="0">
                    <a:spcBef>
                      <a:spcPct val="0"/>
                    </a:spcBef>
                    <a:spcAft>
                      <a:spcPct val="50000"/>
                    </a:spcAft>
                    <a:defRPr sz="1000" b="1">
                      <a:solidFill>
                        <a:schemeClr val="tx1"/>
                      </a:solidFill>
                      <a:latin typeface="Arial" pitchFamily="34" charset="0"/>
                      <a:cs typeface="Times New Roman" pitchFamily="18" charset="0"/>
                    </a:defRPr>
                  </a:lvl6pPr>
                  <a:lvl7pPr marL="2971800" indent="-228600" eaLnBrk="0" fontAlgn="base" hangingPunct="0">
                    <a:spcBef>
                      <a:spcPct val="0"/>
                    </a:spcBef>
                    <a:spcAft>
                      <a:spcPct val="50000"/>
                    </a:spcAft>
                    <a:defRPr sz="1000" b="1">
                      <a:solidFill>
                        <a:schemeClr val="tx1"/>
                      </a:solidFill>
                      <a:latin typeface="Arial" pitchFamily="34" charset="0"/>
                      <a:cs typeface="Times New Roman" pitchFamily="18" charset="0"/>
                    </a:defRPr>
                  </a:lvl7pPr>
                  <a:lvl8pPr marL="3429000" indent="-228600" eaLnBrk="0" fontAlgn="base" hangingPunct="0">
                    <a:spcBef>
                      <a:spcPct val="0"/>
                    </a:spcBef>
                    <a:spcAft>
                      <a:spcPct val="50000"/>
                    </a:spcAft>
                    <a:defRPr sz="1000" b="1">
                      <a:solidFill>
                        <a:schemeClr val="tx1"/>
                      </a:solidFill>
                      <a:latin typeface="Arial" pitchFamily="34" charset="0"/>
                      <a:cs typeface="Times New Roman" pitchFamily="18" charset="0"/>
                    </a:defRPr>
                  </a:lvl8pPr>
                  <a:lvl9pPr marL="3886200" indent="-228600" eaLnBrk="0" fontAlgn="base" hangingPunct="0">
                    <a:spcBef>
                      <a:spcPct val="0"/>
                    </a:spcBef>
                    <a:spcAft>
                      <a:spcPct val="50000"/>
                    </a:spcAft>
                    <a:defRPr sz="1000" b="1">
                      <a:solidFill>
                        <a:schemeClr val="tx1"/>
                      </a:solidFill>
                      <a:latin typeface="Arial" pitchFamily="34" charset="0"/>
                      <a:cs typeface="Times New Roman" pitchFamily="18" charset="0"/>
                    </a:defRPr>
                  </a:lvl9pPr>
                </a:lstStyle>
                <a:p>
                  <a:pPr marL="0" marR="0" lvl="0" indent="0" algn="l" defTabSz="457200" rtl="0" eaLnBrk="0" fontAlgn="base" latinLnBrk="0" hangingPunct="0">
                    <a:lnSpc>
                      <a:spcPct val="80000"/>
                    </a:lnSpc>
                    <a:spcBef>
                      <a:spcPct val="50000"/>
                    </a:spcBef>
                    <a:spcAft>
                      <a:spcPct val="50000"/>
                    </a:spcAft>
                    <a:buClrTx/>
                    <a:buSzTx/>
                    <a:buFontTx/>
                    <a:buNone/>
                    <a:tabLst/>
                    <a:defRPr/>
                  </a:pPr>
                  <a:r>
                    <a:rPr kumimoji="0" lang="en-US" sz="1400" b="1" i="0" u="none" strike="noStrike" kern="1200" cap="none" spc="0" normalizeH="0" baseline="0" noProof="0" dirty="0">
                      <a:ln>
                        <a:noFill/>
                      </a:ln>
                      <a:solidFill>
                        <a:srgbClr val="C00000"/>
                      </a:solidFill>
                      <a:effectLst/>
                      <a:uLnTx/>
                      <a:uFillTx/>
                      <a:latin typeface="Arial" pitchFamily="34" charset="0"/>
                      <a:ea typeface="+mn-ea"/>
                      <a:cs typeface="Times New Roman" pitchFamily="18" charset="0"/>
                    </a:rPr>
                    <a:t>1.3% ME</a:t>
                  </a:r>
                </a:p>
              </p:txBody>
            </p:sp>
          </p:grpSp>
          <p:sp>
            <p:nvSpPr>
              <p:cNvPr id="27" name="Freihandform 26"/>
              <p:cNvSpPr/>
              <p:nvPr/>
            </p:nvSpPr>
            <p:spPr>
              <a:xfrm>
                <a:off x="6477000" y="2743200"/>
                <a:ext cx="1676400" cy="258763"/>
              </a:xfrm>
              <a:custGeom>
                <a:avLst/>
                <a:gdLst>
                  <a:gd name="connsiteX0" fmla="*/ 0 w 2790423"/>
                  <a:gd name="connsiteY0" fmla="*/ 508716 h 508716"/>
                  <a:gd name="connsiteX1" fmla="*/ 2356834 w 2790423"/>
                  <a:gd name="connsiteY1" fmla="*/ 83713 h 508716"/>
                  <a:gd name="connsiteX2" fmla="*/ 2601533 w 2790423"/>
                  <a:gd name="connsiteY2" fmla="*/ 6440 h 508716"/>
                  <a:gd name="connsiteX3" fmla="*/ 2601533 w 2790423"/>
                  <a:gd name="connsiteY3" fmla="*/ 6440 h 508716"/>
                </a:gdLst>
                <a:ahLst/>
                <a:cxnLst>
                  <a:cxn ang="0">
                    <a:pos x="connsiteX0" y="connsiteY0"/>
                  </a:cxn>
                  <a:cxn ang="0">
                    <a:pos x="connsiteX1" y="connsiteY1"/>
                  </a:cxn>
                  <a:cxn ang="0">
                    <a:pos x="connsiteX2" y="connsiteY2"/>
                  </a:cxn>
                  <a:cxn ang="0">
                    <a:pos x="connsiteX3" y="connsiteY3"/>
                  </a:cxn>
                </a:cxnLst>
                <a:rect l="l" t="t" r="r" b="b"/>
                <a:pathLst>
                  <a:path w="2790423" h="508716">
                    <a:moveTo>
                      <a:pt x="0" y="508716"/>
                    </a:moveTo>
                    <a:lnTo>
                      <a:pt x="2356834" y="83713"/>
                    </a:lnTo>
                    <a:cubicBezTo>
                      <a:pt x="2790423" y="0"/>
                      <a:pt x="2601533" y="6440"/>
                      <a:pt x="2601533" y="6440"/>
                    </a:cubicBezTo>
                    <a:lnTo>
                      <a:pt x="2601533" y="6440"/>
                    </a:lnTo>
                  </a:path>
                </a:pathLst>
              </a:custGeom>
              <a:ln w="57150">
                <a:solidFill>
                  <a:srgbClr val="00B050"/>
                </a:solidFill>
                <a:prstDash val="dash"/>
              </a:ln>
            </p:spPr>
            <p:style>
              <a:lnRef idx="1">
                <a:schemeClr val="accent2"/>
              </a:lnRef>
              <a:fillRef idx="0">
                <a:schemeClr val="accent2"/>
              </a:fillRef>
              <a:effectRef idx="0">
                <a:schemeClr val="accent2"/>
              </a:effectRef>
              <a:fontRef idx="minor">
                <a:schemeClr val="tx1"/>
              </a:fontRef>
            </p:style>
            <p:txBody>
              <a:bodyPr anchor="ctr"/>
              <a:lstStyle/>
              <a:p>
                <a:pPr marL="0" marR="0" lvl="0" indent="0" algn="ctr" defTabSz="457200" rtl="0" eaLnBrk="0" fontAlgn="base" latinLnBrk="0" hangingPunct="0">
                  <a:lnSpc>
                    <a:spcPct val="80000"/>
                  </a:lnSpc>
                  <a:spcBef>
                    <a:spcPct val="0"/>
                  </a:spcBef>
                  <a:spcAft>
                    <a:spcPct val="50000"/>
                  </a:spcAft>
                  <a:buClrTx/>
                  <a:buSzTx/>
                  <a:buFontTx/>
                  <a:buNone/>
                  <a:tabLst/>
                  <a:defRPr/>
                </a:pPr>
                <a:endParaRPr kumimoji="0" lang="de-DE" sz="32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endParaRPr>
              </a:p>
            </p:txBody>
          </p:sp>
        </p:grpSp>
        <p:sp>
          <p:nvSpPr>
            <p:cNvPr id="94213" name="Text Box 21"/>
            <p:cNvSpPr txBox="1">
              <a:spLocks noChangeArrowheads="1"/>
            </p:cNvSpPr>
            <p:nvPr/>
          </p:nvSpPr>
          <p:spPr bwMode="auto">
            <a:xfrm>
              <a:off x="2555961" y="4927108"/>
              <a:ext cx="1785365" cy="24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b="1">
                  <a:solidFill>
                    <a:schemeClr val="tx1"/>
                  </a:solidFill>
                  <a:latin typeface="Arial" pitchFamily="34" charset="0"/>
                  <a:cs typeface="Times New Roman" pitchFamily="18" charset="0"/>
                </a:defRPr>
              </a:lvl1pPr>
              <a:lvl2pPr marL="742950" indent="-285750" eaLnBrk="0" hangingPunct="0">
                <a:defRPr sz="1000" b="1">
                  <a:solidFill>
                    <a:schemeClr val="tx1"/>
                  </a:solidFill>
                  <a:latin typeface="Arial" pitchFamily="34" charset="0"/>
                  <a:cs typeface="Times New Roman" pitchFamily="18" charset="0"/>
                </a:defRPr>
              </a:lvl2pPr>
              <a:lvl3pPr marL="1143000" indent="-228600" eaLnBrk="0" hangingPunct="0">
                <a:defRPr sz="1000" b="1">
                  <a:solidFill>
                    <a:schemeClr val="tx1"/>
                  </a:solidFill>
                  <a:latin typeface="Arial" pitchFamily="34" charset="0"/>
                  <a:cs typeface="Times New Roman" pitchFamily="18" charset="0"/>
                </a:defRPr>
              </a:lvl3pPr>
              <a:lvl4pPr marL="1600200" indent="-228600" eaLnBrk="0" hangingPunct="0">
                <a:defRPr sz="1000" b="1">
                  <a:solidFill>
                    <a:schemeClr val="tx1"/>
                  </a:solidFill>
                  <a:latin typeface="Arial" pitchFamily="34" charset="0"/>
                  <a:cs typeface="Times New Roman" pitchFamily="18" charset="0"/>
                </a:defRPr>
              </a:lvl4pPr>
              <a:lvl5pPr marL="2057400" indent="-228600" eaLnBrk="0" hangingPunct="0">
                <a:defRPr sz="1000" b="1">
                  <a:solidFill>
                    <a:schemeClr val="tx1"/>
                  </a:solidFill>
                  <a:latin typeface="Arial" pitchFamily="34" charset="0"/>
                  <a:cs typeface="Times New Roman" pitchFamily="18" charset="0"/>
                </a:defRPr>
              </a:lvl5pPr>
              <a:lvl6pPr marL="2514600" indent="-228600" eaLnBrk="0" fontAlgn="base" hangingPunct="0">
                <a:spcBef>
                  <a:spcPct val="0"/>
                </a:spcBef>
                <a:spcAft>
                  <a:spcPct val="50000"/>
                </a:spcAft>
                <a:defRPr sz="1000" b="1">
                  <a:solidFill>
                    <a:schemeClr val="tx1"/>
                  </a:solidFill>
                  <a:latin typeface="Arial" pitchFamily="34" charset="0"/>
                  <a:cs typeface="Times New Roman" pitchFamily="18" charset="0"/>
                </a:defRPr>
              </a:lvl6pPr>
              <a:lvl7pPr marL="2971800" indent="-228600" eaLnBrk="0" fontAlgn="base" hangingPunct="0">
                <a:spcBef>
                  <a:spcPct val="0"/>
                </a:spcBef>
                <a:spcAft>
                  <a:spcPct val="50000"/>
                </a:spcAft>
                <a:defRPr sz="1000" b="1">
                  <a:solidFill>
                    <a:schemeClr val="tx1"/>
                  </a:solidFill>
                  <a:latin typeface="Arial" pitchFamily="34" charset="0"/>
                  <a:cs typeface="Times New Roman" pitchFamily="18" charset="0"/>
                </a:defRPr>
              </a:lvl7pPr>
              <a:lvl8pPr marL="3429000" indent="-228600" eaLnBrk="0" fontAlgn="base" hangingPunct="0">
                <a:spcBef>
                  <a:spcPct val="0"/>
                </a:spcBef>
                <a:spcAft>
                  <a:spcPct val="50000"/>
                </a:spcAft>
                <a:defRPr sz="1000" b="1">
                  <a:solidFill>
                    <a:schemeClr val="tx1"/>
                  </a:solidFill>
                  <a:latin typeface="Arial" pitchFamily="34" charset="0"/>
                  <a:cs typeface="Times New Roman" pitchFamily="18" charset="0"/>
                </a:defRPr>
              </a:lvl8pPr>
              <a:lvl9pPr marL="3886200" indent="-228600" eaLnBrk="0" fontAlgn="base" hangingPunct="0">
                <a:spcBef>
                  <a:spcPct val="0"/>
                </a:spcBef>
                <a:spcAft>
                  <a:spcPct val="50000"/>
                </a:spcAft>
                <a:defRPr sz="1000" b="1">
                  <a:solidFill>
                    <a:schemeClr val="tx1"/>
                  </a:solidFill>
                  <a:latin typeface="Arial" pitchFamily="34" charset="0"/>
                  <a:cs typeface="Times New Roman" pitchFamily="18" charset="0"/>
                </a:defRPr>
              </a:lvl9pPr>
            </a:lstStyle>
            <a:p>
              <a:pPr marL="0" marR="0" lvl="0" indent="0" algn="l" defTabSz="457200" rtl="0" eaLnBrk="0" fontAlgn="base" latinLnBrk="0" hangingPunct="0">
                <a:lnSpc>
                  <a:spcPct val="80000"/>
                </a:lnSpc>
                <a:spcBef>
                  <a:spcPct val="50000"/>
                </a:spcBef>
                <a:spcAft>
                  <a:spcPct val="5000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rial Narrow" panose="020B0606020202030204" pitchFamily="34" charset="0"/>
                  <a:ea typeface="+mn-ea"/>
                  <a:cs typeface="Times New Roman" pitchFamily="18" charset="0"/>
                </a:rPr>
                <a:t>Microfinance , Micro-insurances </a:t>
              </a:r>
            </a:p>
          </p:txBody>
        </p:sp>
        <p:sp>
          <p:nvSpPr>
            <p:cNvPr id="94214" name="Text Box 12"/>
            <p:cNvSpPr txBox="1">
              <a:spLocks noChangeArrowheads="1"/>
            </p:cNvSpPr>
            <p:nvPr/>
          </p:nvSpPr>
          <p:spPr bwMode="auto">
            <a:xfrm>
              <a:off x="7524750" y="2125481"/>
              <a:ext cx="9144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b="1">
                  <a:solidFill>
                    <a:schemeClr val="tx1"/>
                  </a:solidFill>
                  <a:latin typeface="Arial" pitchFamily="34" charset="0"/>
                  <a:cs typeface="Times New Roman" pitchFamily="18" charset="0"/>
                </a:defRPr>
              </a:lvl1pPr>
              <a:lvl2pPr marL="742950" indent="-285750" eaLnBrk="0" hangingPunct="0">
                <a:defRPr sz="1000" b="1">
                  <a:solidFill>
                    <a:schemeClr val="tx1"/>
                  </a:solidFill>
                  <a:latin typeface="Arial" pitchFamily="34" charset="0"/>
                  <a:cs typeface="Times New Roman" pitchFamily="18" charset="0"/>
                </a:defRPr>
              </a:lvl2pPr>
              <a:lvl3pPr marL="1143000" indent="-228600" eaLnBrk="0" hangingPunct="0">
                <a:defRPr sz="1000" b="1">
                  <a:solidFill>
                    <a:schemeClr val="tx1"/>
                  </a:solidFill>
                  <a:latin typeface="Arial" pitchFamily="34" charset="0"/>
                  <a:cs typeface="Times New Roman" pitchFamily="18" charset="0"/>
                </a:defRPr>
              </a:lvl3pPr>
              <a:lvl4pPr marL="1600200" indent="-228600" eaLnBrk="0" hangingPunct="0">
                <a:defRPr sz="1000" b="1">
                  <a:solidFill>
                    <a:schemeClr val="tx1"/>
                  </a:solidFill>
                  <a:latin typeface="Arial" pitchFamily="34" charset="0"/>
                  <a:cs typeface="Times New Roman" pitchFamily="18" charset="0"/>
                </a:defRPr>
              </a:lvl4pPr>
              <a:lvl5pPr marL="2057400" indent="-228600" eaLnBrk="0" hangingPunct="0">
                <a:defRPr sz="1000" b="1">
                  <a:solidFill>
                    <a:schemeClr val="tx1"/>
                  </a:solidFill>
                  <a:latin typeface="Arial" pitchFamily="34" charset="0"/>
                  <a:cs typeface="Times New Roman" pitchFamily="18" charset="0"/>
                </a:defRPr>
              </a:lvl5pPr>
              <a:lvl6pPr marL="2514600" indent="-228600" eaLnBrk="0" fontAlgn="base" hangingPunct="0">
                <a:spcBef>
                  <a:spcPct val="0"/>
                </a:spcBef>
                <a:spcAft>
                  <a:spcPct val="50000"/>
                </a:spcAft>
                <a:defRPr sz="1000" b="1">
                  <a:solidFill>
                    <a:schemeClr val="tx1"/>
                  </a:solidFill>
                  <a:latin typeface="Arial" pitchFamily="34" charset="0"/>
                  <a:cs typeface="Times New Roman" pitchFamily="18" charset="0"/>
                </a:defRPr>
              </a:lvl6pPr>
              <a:lvl7pPr marL="2971800" indent="-228600" eaLnBrk="0" fontAlgn="base" hangingPunct="0">
                <a:spcBef>
                  <a:spcPct val="0"/>
                </a:spcBef>
                <a:spcAft>
                  <a:spcPct val="50000"/>
                </a:spcAft>
                <a:defRPr sz="1000" b="1">
                  <a:solidFill>
                    <a:schemeClr val="tx1"/>
                  </a:solidFill>
                  <a:latin typeface="Arial" pitchFamily="34" charset="0"/>
                  <a:cs typeface="Times New Roman" pitchFamily="18" charset="0"/>
                </a:defRPr>
              </a:lvl7pPr>
              <a:lvl8pPr marL="3429000" indent="-228600" eaLnBrk="0" fontAlgn="base" hangingPunct="0">
                <a:spcBef>
                  <a:spcPct val="0"/>
                </a:spcBef>
                <a:spcAft>
                  <a:spcPct val="50000"/>
                </a:spcAft>
                <a:defRPr sz="1000" b="1">
                  <a:solidFill>
                    <a:schemeClr val="tx1"/>
                  </a:solidFill>
                  <a:latin typeface="Arial" pitchFamily="34" charset="0"/>
                  <a:cs typeface="Times New Roman" pitchFamily="18" charset="0"/>
                </a:defRPr>
              </a:lvl8pPr>
              <a:lvl9pPr marL="3886200" indent="-228600" eaLnBrk="0" fontAlgn="base" hangingPunct="0">
                <a:spcBef>
                  <a:spcPct val="0"/>
                </a:spcBef>
                <a:spcAft>
                  <a:spcPct val="50000"/>
                </a:spcAft>
                <a:defRPr sz="1000" b="1">
                  <a:solidFill>
                    <a:schemeClr val="tx1"/>
                  </a:solidFill>
                  <a:latin typeface="Arial" pitchFamily="34" charset="0"/>
                  <a:cs typeface="Times New Roman" pitchFamily="18" charset="0"/>
                </a:defRPr>
              </a:lvl9pPr>
            </a:lstStyle>
            <a:p>
              <a:pPr marL="0" marR="0" lvl="0" indent="0" algn="ctr" defTabSz="457200" rtl="0" eaLnBrk="0" fontAlgn="base" latinLnBrk="0" hangingPunct="0">
                <a:lnSpc>
                  <a:spcPct val="80000"/>
                </a:lnSpc>
                <a:spcBef>
                  <a:spcPct val="50000"/>
                </a:spcBef>
                <a:spcAft>
                  <a:spcPct val="5000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itchFamily="34" charset="0"/>
                  <a:ea typeface="+mn-ea"/>
                  <a:cs typeface="Times New Roman" pitchFamily="18" charset="0"/>
                </a:rPr>
                <a:t>-------</a:t>
              </a:r>
            </a:p>
          </p:txBody>
        </p:sp>
        <p:sp>
          <p:nvSpPr>
            <p:cNvPr id="94216" name="Textfeld 33"/>
            <p:cNvSpPr txBox="1">
              <a:spLocks noChangeArrowheads="1"/>
            </p:cNvSpPr>
            <p:nvPr/>
          </p:nvSpPr>
          <p:spPr bwMode="auto">
            <a:xfrm>
              <a:off x="4346644" y="4901724"/>
              <a:ext cx="1702501" cy="24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b="1">
                  <a:solidFill>
                    <a:schemeClr val="tx1"/>
                  </a:solidFill>
                  <a:latin typeface="Arial" pitchFamily="34" charset="0"/>
                  <a:cs typeface="Times New Roman" pitchFamily="18" charset="0"/>
                </a:defRPr>
              </a:lvl1pPr>
              <a:lvl2pPr marL="742950" indent="-285750" eaLnBrk="0" hangingPunct="0">
                <a:defRPr sz="1000" b="1">
                  <a:solidFill>
                    <a:schemeClr val="tx1"/>
                  </a:solidFill>
                  <a:latin typeface="Arial" pitchFamily="34" charset="0"/>
                  <a:cs typeface="Times New Roman" pitchFamily="18" charset="0"/>
                </a:defRPr>
              </a:lvl2pPr>
              <a:lvl3pPr marL="1143000" indent="-228600" eaLnBrk="0" hangingPunct="0">
                <a:defRPr sz="1000" b="1">
                  <a:solidFill>
                    <a:schemeClr val="tx1"/>
                  </a:solidFill>
                  <a:latin typeface="Arial" pitchFamily="34" charset="0"/>
                  <a:cs typeface="Times New Roman" pitchFamily="18" charset="0"/>
                </a:defRPr>
              </a:lvl3pPr>
              <a:lvl4pPr marL="1600200" indent="-228600" eaLnBrk="0" hangingPunct="0">
                <a:defRPr sz="1000" b="1">
                  <a:solidFill>
                    <a:schemeClr val="tx1"/>
                  </a:solidFill>
                  <a:latin typeface="Arial" pitchFamily="34" charset="0"/>
                  <a:cs typeface="Times New Roman" pitchFamily="18" charset="0"/>
                </a:defRPr>
              </a:lvl4pPr>
              <a:lvl5pPr marL="2057400" indent="-228600" eaLnBrk="0" hangingPunct="0">
                <a:defRPr sz="1000" b="1">
                  <a:solidFill>
                    <a:schemeClr val="tx1"/>
                  </a:solidFill>
                  <a:latin typeface="Arial" pitchFamily="34" charset="0"/>
                  <a:cs typeface="Times New Roman" pitchFamily="18" charset="0"/>
                </a:defRPr>
              </a:lvl5pPr>
              <a:lvl6pPr marL="2514600" indent="-228600" eaLnBrk="0" fontAlgn="base" hangingPunct="0">
                <a:spcBef>
                  <a:spcPct val="0"/>
                </a:spcBef>
                <a:spcAft>
                  <a:spcPct val="50000"/>
                </a:spcAft>
                <a:defRPr sz="1000" b="1">
                  <a:solidFill>
                    <a:schemeClr val="tx1"/>
                  </a:solidFill>
                  <a:latin typeface="Arial" pitchFamily="34" charset="0"/>
                  <a:cs typeface="Times New Roman" pitchFamily="18" charset="0"/>
                </a:defRPr>
              </a:lvl6pPr>
              <a:lvl7pPr marL="2971800" indent="-228600" eaLnBrk="0" fontAlgn="base" hangingPunct="0">
                <a:spcBef>
                  <a:spcPct val="0"/>
                </a:spcBef>
                <a:spcAft>
                  <a:spcPct val="50000"/>
                </a:spcAft>
                <a:defRPr sz="1000" b="1">
                  <a:solidFill>
                    <a:schemeClr val="tx1"/>
                  </a:solidFill>
                  <a:latin typeface="Arial" pitchFamily="34" charset="0"/>
                  <a:cs typeface="Times New Roman" pitchFamily="18" charset="0"/>
                </a:defRPr>
              </a:lvl7pPr>
              <a:lvl8pPr marL="3429000" indent="-228600" eaLnBrk="0" fontAlgn="base" hangingPunct="0">
                <a:spcBef>
                  <a:spcPct val="0"/>
                </a:spcBef>
                <a:spcAft>
                  <a:spcPct val="50000"/>
                </a:spcAft>
                <a:defRPr sz="1000" b="1">
                  <a:solidFill>
                    <a:schemeClr val="tx1"/>
                  </a:solidFill>
                  <a:latin typeface="Arial" pitchFamily="34" charset="0"/>
                  <a:cs typeface="Times New Roman" pitchFamily="18" charset="0"/>
                </a:defRPr>
              </a:lvl8pPr>
              <a:lvl9pPr marL="3886200" indent="-228600" eaLnBrk="0" fontAlgn="base" hangingPunct="0">
                <a:spcBef>
                  <a:spcPct val="0"/>
                </a:spcBef>
                <a:spcAft>
                  <a:spcPct val="50000"/>
                </a:spcAft>
                <a:defRPr sz="1000" b="1">
                  <a:solidFill>
                    <a:schemeClr val="tx1"/>
                  </a:solidFill>
                  <a:latin typeface="Arial" pitchFamily="34" charset="0"/>
                  <a:cs typeface="Times New Roman" pitchFamily="18" charset="0"/>
                </a:defRPr>
              </a:lvl9pPr>
            </a:lstStyle>
            <a:p>
              <a:pPr marL="0" marR="0" lvl="0" indent="0" algn="l" defTabSz="457200" rtl="0" eaLnBrk="0" fontAlgn="base" latinLnBrk="0" hangingPunct="0">
                <a:lnSpc>
                  <a:spcPct val="80000"/>
                </a:lnSpc>
                <a:spcBef>
                  <a:spcPct val="50000"/>
                </a:spcBef>
                <a:spcAft>
                  <a:spcPct val="50000"/>
                </a:spcAft>
                <a:buClrTx/>
                <a:buSzTx/>
                <a:buFontTx/>
                <a:buNone/>
                <a:tabLst/>
                <a:defRPr/>
              </a:pPr>
              <a:r>
                <a:rPr kumimoji="0" lang="fr-FR" sz="1200" b="1" i="0" u="none" strike="noStrike" kern="1200" cap="none" spc="0" normalizeH="0" baseline="0" noProof="0" dirty="0">
                  <a:ln>
                    <a:noFill/>
                  </a:ln>
                  <a:solidFill>
                    <a:srgbClr val="2D5C5C"/>
                  </a:solidFill>
                  <a:effectLst/>
                  <a:uLnTx/>
                  <a:uFillTx/>
                  <a:latin typeface="Arial Narrow" panose="020B0606020202030204" pitchFamily="34" charset="0"/>
                  <a:ea typeface="+mn-ea"/>
                  <a:cs typeface="Times New Roman" pitchFamily="18" charset="0"/>
                </a:rPr>
                <a:t>Indigeneous Entreprises</a:t>
              </a:r>
            </a:p>
          </p:txBody>
        </p:sp>
        <p:sp>
          <p:nvSpPr>
            <p:cNvPr id="33" name="Text Box 21"/>
            <p:cNvSpPr txBox="1">
              <a:spLocks noChangeArrowheads="1"/>
            </p:cNvSpPr>
            <p:nvPr/>
          </p:nvSpPr>
          <p:spPr bwMode="auto">
            <a:xfrm>
              <a:off x="6171829" y="4779376"/>
              <a:ext cx="1447800" cy="387798"/>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algn="ctr" eaLnBrk="0" fontAlgn="base" hangingPunct="0">
                <a:lnSpc>
                  <a:spcPct val="80000"/>
                </a:lnSpc>
                <a:spcBef>
                  <a:spcPct val="50000"/>
                </a:spcBef>
                <a:spcAft>
                  <a:spcPct val="50000"/>
                </a:spcAft>
                <a:defRPr sz="1400" b="1">
                  <a:solidFill>
                    <a:srgbClr val="A22138"/>
                  </a:solidFill>
                  <a:latin typeface="Arial Narrow" panose="020B0606020202030204" pitchFamily="34" charset="0"/>
                </a:defRPr>
              </a:lvl1pPr>
            </a:lstStyle>
            <a:p>
              <a:pPr marL="0" marR="0" lvl="0" indent="0" algn="ctr" defTabSz="457200" rtl="0" eaLnBrk="0" fontAlgn="base" latinLnBrk="0" hangingPunct="0">
                <a:lnSpc>
                  <a:spcPct val="80000"/>
                </a:lnSpc>
                <a:spcBef>
                  <a:spcPct val="50000"/>
                </a:spcBef>
                <a:spcAft>
                  <a:spcPct val="50000"/>
                </a:spcAft>
                <a:buClrTx/>
                <a:buSzTx/>
                <a:buFontTx/>
                <a:buNone/>
                <a:tabLst/>
                <a:defRPr/>
              </a:pPr>
              <a:r>
                <a:rPr kumimoji="0" lang="en-US" sz="1400" b="1" i="0" u="none" strike="noStrike" kern="1200" cap="none" spc="0" normalizeH="0" baseline="0" noProof="0" dirty="0">
                  <a:ln>
                    <a:noFill/>
                  </a:ln>
                  <a:solidFill>
                    <a:srgbClr val="A22138"/>
                  </a:solidFill>
                  <a:effectLst/>
                  <a:uLnTx/>
                  <a:uFillTx/>
                  <a:latin typeface="Arial Narrow" panose="020B0606020202030204" pitchFamily="34" charset="0"/>
                  <a:ea typeface="+mn-ea"/>
                  <a:cs typeface="+mn-cs"/>
                </a:rPr>
                <a:t>Social  Responsibility of Enterprises</a:t>
              </a:r>
            </a:p>
          </p:txBody>
        </p:sp>
        <p:sp>
          <p:nvSpPr>
            <p:cNvPr id="2" name="Rectangle 1"/>
            <p:cNvSpPr/>
            <p:nvPr/>
          </p:nvSpPr>
          <p:spPr>
            <a:xfrm>
              <a:off x="885378" y="5367353"/>
              <a:ext cx="1219199" cy="655308"/>
            </a:xfrm>
            <a:prstGeom prst="rect">
              <a:avLst/>
            </a:prstGeom>
          </p:spPr>
          <p:txBody>
            <a:bodyPr wrap="square">
              <a:spAutoFit/>
            </a:bodyPr>
            <a:lstStyle/>
            <a:p>
              <a:pPr marL="0" marR="0" lvl="0" indent="0" algn="l" defTabSz="457200" rtl="0" eaLnBrk="1" fontAlgn="auto" latinLnBrk="0" hangingPunct="1">
                <a:lnSpc>
                  <a:spcPts val="15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High degree of informal activities’ </a:t>
              </a:r>
              <a:endParaRPr kumimoji="0" lang="en-US" sz="1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 name="Rectangle 2"/>
            <p:cNvSpPr/>
            <p:nvPr/>
          </p:nvSpPr>
          <p:spPr>
            <a:xfrm>
              <a:off x="8474303" y="5467949"/>
              <a:ext cx="1524228"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High degree of formal </a:t>
              </a:r>
              <a:r>
                <a:rPr kumimoji="0" lang="en-GB" sz="1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activities’</a:t>
              </a:r>
              <a:r>
                <a:rPr kumimoji="0" lang="en-US" sz="1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a:t>
              </a:r>
            </a:p>
          </p:txBody>
        </p:sp>
      </p:grpSp>
      <p:sp>
        <p:nvSpPr>
          <p:cNvPr id="6" name="Title 5">
            <a:extLst>
              <a:ext uri="{FF2B5EF4-FFF2-40B4-BE49-F238E27FC236}">
                <a16:creationId xmlns:a16="http://schemas.microsoft.com/office/drawing/2014/main" id="{61E5504D-9FBE-415E-BB12-59012E7838EC}"/>
              </a:ext>
            </a:extLst>
          </p:cNvPr>
          <p:cNvSpPr>
            <a:spLocks noGrp="1"/>
          </p:cNvSpPr>
          <p:nvPr>
            <p:ph type="title"/>
          </p:nvPr>
        </p:nvSpPr>
        <p:spPr>
          <a:xfrm>
            <a:off x="-13209" y="85495"/>
            <a:ext cx="8368162" cy="448068"/>
          </a:xfrm>
        </p:spPr>
        <p:txBody>
          <a:bodyPr>
            <a:noAutofit/>
          </a:bodyPr>
          <a:lstStyle/>
          <a:p>
            <a:r>
              <a:rPr lang="fr-CM" sz="2800" b="1" dirty="0" err="1">
                <a:solidFill>
                  <a:srgbClr val="A22138"/>
                </a:solidFill>
                <a:latin typeface="Arial Narrow" panose="020B0606020202030204" pitchFamily="34" charset="0"/>
                <a:ea typeface="+mn-ea"/>
                <a:cs typeface="+mn-cs"/>
              </a:rPr>
              <a:t>Unlocking</a:t>
            </a:r>
            <a:r>
              <a:rPr lang="fr-CM" sz="2800" b="1" dirty="0">
                <a:solidFill>
                  <a:srgbClr val="A22138"/>
                </a:solidFill>
                <a:latin typeface="Arial Narrow" panose="020B0606020202030204" pitchFamily="34" charset="0"/>
                <a:ea typeface="+mn-ea"/>
                <a:cs typeface="+mn-cs"/>
              </a:rPr>
              <a:t> </a:t>
            </a:r>
            <a:r>
              <a:rPr lang="fr-CM" sz="2800" b="1" dirty="0" err="1">
                <a:solidFill>
                  <a:srgbClr val="A22138"/>
                </a:solidFill>
                <a:latin typeface="Arial Narrow" panose="020B0606020202030204" pitchFamily="34" charset="0"/>
                <a:ea typeface="+mn-ea"/>
                <a:cs typeface="+mn-cs"/>
              </a:rPr>
              <a:t>Hidden</a:t>
            </a:r>
            <a:r>
              <a:rPr lang="fr-CM" sz="2800" b="1" dirty="0">
                <a:solidFill>
                  <a:srgbClr val="A22138"/>
                </a:solidFill>
                <a:latin typeface="Arial Narrow" panose="020B0606020202030204" pitchFamily="34" charset="0"/>
                <a:ea typeface="+mn-ea"/>
                <a:cs typeface="+mn-cs"/>
              </a:rPr>
              <a:t> </a:t>
            </a:r>
            <a:r>
              <a:rPr lang="fr-CM" sz="2800" b="1" dirty="0" err="1">
                <a:solidFill>
                  <a:srgbClr val="A22138"/>
                </a:solidFill>
                <a:latin typeface="Arial Narrow" panose="020B0606020202030204" pitchFamily="34" charset="0"/>
                <a:ea typeface="+mn-ea"/>
                <a:cs typeface="+mn-cs"/>
              </a:rPr>
              <a:t>Potential</a:t>
            </a:r>
            <a:r>
              <a:rPr lang="fr-CM" sz="2800" b="1" dirty="0">
                <a:solidFill>
                  <a:srgbClr val="A22138"/>
                </a:solidFill>
                <a:latin typeface="Arial Narrow" panose="020B0606020202030204" pitchFamily="34" charset="0"/>
                <a:ea typeface="+mn-ea"/>
                <a:cs typeface="+mn-cs"/>
              </a:rPr>
              <a:t> </a:t>
            </a:r>
            <a:r>
              <a:rPr lang="fr-CM" sz="2800" b="1" dirty="0" err="1">
                <a:solidFill>
                  <a:srgbClr val="A22138"/>
                </a:solidFill>
                <a:latin typeface="Arial Narrow" panose="020B0606020202030204" pitchFamily="34" charset="0"/>
                <a:ea typeface="+mn-ea"/>
                <a:cs typeface="+mn-cs"/>
              </a:rPr>
              <a:t>within</a:t>
            </a:r>
            <a:r>
              <a:rPr lang="fr-CM" sz="2800" b="1" dirty="0">
                <a:solidFill>
                  <a:srgbClr val="A22138"/>
                </a:solidFill>
                <a:latin typeface="Arial Narrow" panose="020B0606020202030204" pitchFamily="34" charset="0"/>
                <a:ea typeface="+mn-ea"/>
                <a:cs typeface="+mn-cs"/>
              </a:rPr>
              <a:t> the Graduation Model</a:t>
            </a:r>
            <a:endParaRPr lang="en-US" sz="2800" b="1" dirty="0">
              <a:solidFill>
                <a:srgbClr val="A22138"/>
              </a:solidFill>
              <a:latin typeface="Arial Narrow" panose="020B0606020202030204" pitchFamily="34" charset="0"/>
              <a:ea typeface="+mn-ea"/>
              <a:cs typeface="+mn-cs"/>
            </a:endParaRPr>
          </a:p>
        </p:txBody>
      </p:sp>
    </p:spTree>
    <p:extLst>
      <p:ext uri="{BB962C8B-B14F-4D97-AF65-F5344CB8AC3E}">
        <p14:creationId xmlns:p14="http://schemas.microsoft.com/office/powerpoint/2010/main" val="19644384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grpSp>
        <p:nvGrpSpPr>
          <p:cNvPr id="141" name="Google Shape;141;p5"/>
          <p:cNvGrpSpPr/>
          <p:nvPr/>
        </p:nvGrpSpPr>
        <p:grpSpPr>
          <a:xfrm>
            <a:off x="3610056" y="1317610"/>
            <a:ext cx="5588669" cy="4113319"/>
            <a:chOff x="0" y="0"/>
            <a:chExt cx="14903115" cy="10968852"/>
          </a:xfrm>
        </p:grpSpPr>
        <p:pic>
          <p:nvPicPr>
            <p:cNvPr id="142" name="Google Shape;142;p5"/>
            <p:cNvPicPr preferRelativeResize="0"/>
            <p:nvPr/>
          </p:nvPicPr>
          <p:blipFill rotWithShape="1">
            <a:blip r:embed="rId3">
              <a:alphaModFix/>
            </a:blip>
            <a:srcRect/>
            <a:stretch/>
          </p:blipFill>
          <p:spPr>
            <a:xfrm>
              <a:off x="6673003" y="5745244"/>
              <a:ext cx="1091502" cy="928769"/>
            </a:xfrm>
            <a:prstGeom prst="rect">
              <a:avLst/>
            </a:prstGeom>
            <a:noFill/>
            <a:ln>
              <a:noFill/>
            </a:ln>
          </p:spPr>
        </p:pic>
        <p:pic>
          <p:nvPicPr>
            <p:cNvPr id="143" name="Google Shape;143;p5"/>
            <p:cNvPicPr preferRelativeResize="0"/>
            <p:nvPr/>
          </p:nvPicPr>
          <p:blipFill rotWithShape="1">
            <a:blip r:embed="rId4">
              <a:alphaModFix/>
            </a:blip>
            <a:srcRect l="24930" r="22881"/>
            <a:stretch/>
          </p:blipFill>
          <p:spPr>
            <a:xfrm>
              <a:off x="1044981" y="9118117"/>
              <a:ext cx="1086614" cy="1850735"/>
            </a:xfrm>
            <a:prstGeom prst="rect">
              <a:avLst/>
            </a:prstGeom>
            <a:noFill/>
            <a:ln>
              <a:noFill/>
            </a:ln>
          </p:spPr>
        </p:pic>
        <p:pic>
          <p:nvPicPr>
            <p:cNvPr id="144" name="Google Shape;144;p5"/>
            <p:cNvPicPr preferRelativeResize="0"/>
            <p:nvPr/>
          </p:nvPicPr>
          <p:blipFill rotWithShape="1">
            <a:blip r:embed="rId5">
              <a:alphaModFix/>
            </a:blip>
            <a:srcRect/>
            <a:stretch/>
          </p:blipFill>
          <p:spPr>
            <a:xfrm>
              <a:off x="0" y="9214475"/>
              <a:ext cx="1165795" cy="1658020"/>
            </a:xfrm>
            <a:prstGeom prst="rect">
              <a:avLst/>
            </a:prstGeom>
            <a:noFill/>
            <a:ln>
              <a:noFill/>
            </a:ln>
          </p:spPr>
        </p:pic>
        <p:pic>
          <p:nvPicPr>
            <p:cNvPr id="145" name="Google Shape;145;p5"/>
            <p:cNvPicPr preferRelativeResize="0"/>
            <p:nvPr/>
          </p:nvPicPr>
          <p:blipFill rotWithShape="1">
            <a:blip r:embed="rId4">
              <a:alphaModFix/>
            </a:blip>
            <a:srcRect l="24930" r="22881"/>
            <a:stretch/>
          </p:blipFill>
          <p:spPr>
            <a:xfrm>
              <a:off x="3176576" y="9118117"/>
              <a:ext cx="1086614" cy="1850735"/>
            </a:xfrm>
            <a:prstGeom prst="rect">
              <a:avLst/>
            </a:prstGeom>
            <a:noFill/>
            <a:ln>
              <a:noFill/>
            </a:ln>
          </p:spPr>
        </p:pic>
        <p:pic>
          <p:nvPicPr>
            <p:cNvPr id="146" name="Google Shape;146;p5"/>
            <p:cNvPicPr preferRelativeResize="0"/>
            <p:nvPr/>
          </p:nvPicPr>
          <p:blipFill rotWithShape="1">
            <a:blip r:embed="rId5">
              <a:alphaModFix/>
            </a:blip>
            <a:srcRect/>
            <a:stretch/>
          </p:blipFill>
          <p:spPr>
            <a:xfrm>
              <a:off x="2131595" y="9214475"/>
              <a:ext cx="1165795" cy="1658020"/>
            </a:xfrm>
            <a:prstGeom prst="rect">
              <a:avLst/>
            </a:prstGeom>
            <a:noFill/>
            <a:ln>
              <a:noFill/>
            </a:ln>
          </p:spPr>
        </p:pic>
        <p:pic>
          <p:nvPicPr>
            <p:cNvPr id="147" name="Google Shape;147;p5"/>
            <p:cNvPicPr preferRelativeResize="0"/>
            <p:nvPr/>
          </p:nvPicPr>
          <p:blipFill rotWithShape="1">
            <a:blip r:embed="rId6">
              <a:alphaModFix/>
            </a:blip>
            <a:srcRect l="21748" t="8647" r="22031" b="8112"/>
            <a:stretch/>
          </p:blipFill>
          <p:spPr>
            <a:xfrm>
              <a:off x="4025232" y="5410931"/>
              <a:ext cx="2246932" cy="2344625"/>
            </a:xfrm>
            <a:prstGeom prst="rect">
              <a:avLst/>
            </a:prstGeom>
            <a:noFill/>
            <a:ln>
              <a:noFill/>
            </a:ln>
          </p:spPr>
        </p:pic>
        <p:sp>
          <p:nvSpPr>
            <p:cNvPr id="148" name="Google Shape;148;p5"/>
            <p:cNvSpPr txBox="1"/>
            <p:nvPr/>
          </p:nvSpPr>
          <p:spPr>
            <a:xfrm>
              <a:off x="3784383" y="7451121"/>
              <a:ext cx="2844800" cy="1763699"/>
            </a:xfrm>
            <a:prstGeom prst="rect">
              <a:avLst/>
            </a:prstGeom>
            <a:noFill/>
            <a:ln>
              <a:noFill/>
            </a:ln>
          </p:spPr>
          <p:txBody>
            <a:bodyPr spcFirstLastPara="1" wrap="square" lIns="0" tIns="0" rIns="0" bIns="0" anchor="t"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133" b="1" i="0" u="none" strike="noStrike" kern="1200" cap="none" spc="0" normalizeH="0" baseline="0" noProof="0" dirty="0">
                  <a:ln>
                    <a:noFill/>
                  </a:ln>
                  <a:solidFill>
                    <a:srgbClr val="000000"/>
                  </a:solidFill>
                  <a:effectLst/>
                  <a:uLnTx/>
                  <a:uFillTx/>
                  <a:latin typeface="Open Sans"/>
                  <a:ea typeface="Open Sans"/>
                  <a:cs typeface="Open Sans"/>
                  <a:sym typeface="Open Sans"/>
                </a:rPr>
                <a:t>SME/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133" b="1" i="0" u="none" strike="noStrike" kern="1200" cap="none" spc="0" normalizeH="0" baseline="0" noProof="0" dirty="0">
                  <a:ln>
                    <a:noFill/>
                  </a:ln>
                  <a:solidFill>
                    <a:srgbClr val="000000"/>
                  </a:solidFill>
                  <a:effectLst/>
                  <a:uLnTx/>
                  <a:uFillTx/>
                  <a:latin typeface="Open Sans"/>
                  <a:ea typeface="Open Sans"/>
                  <a:cs typeface="Open Sans"/>
                  <a:sym typeface="Open Sans"/>
                </a:rPr>
                <a:t>SMI</a:t>
              </a:r>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9" name="Google Shape;149;p5"/>
            <p:cNvPicPr preferRelativeResize="0"/>
            <p:nvPr/>
          </p:nvPicPr>
          <p:blipFill rotWithShape="1">
            <a:blip r:embed="rId7">
              <a:alphaModFix/>
            </a:blip>
            <a:srcRect/>
            <a:stretch/>
          </p:blipFill>
          <p:spPr>
            <a:xfrm>
              <a:off x="1411602" y="7678132"/>
              <a:ext cx="1439985" cy="1439985"/>
            </a:xfrm>
            <a:prstGeom prst="rect">
              <a:avLst/>
            </a:prstGeom>
            <a:noFill/>
            <a:ln>
              <a:noFill/>
            </a:ln>
          </p:spPr>
        </p:pic>
        <p:cxnSp>
          <p:nvCxnSpPr>
            <p:cNvPr id="150" name="Google Shape;150;p5"/>
            <p:cNvCxnSpPr/>
            <p:nvPr/>
          </p:nvCxnSpPr>
          <p:spPr>
            <a:xfrm rot="-2700000">
              <a:off x="2795487" y="8315203"/>
              <a:ext cx="916987" cy="0"/>
            </a:xfrm>
            <a:prstGeom prst="straightConnector1">
              <a:avLst/>
            </a:prstGeom>
            <a:noFill/>
            <a:ln w="63500" cap="rnd" cmpd="sng">
              <a:solidFill>
                <a:srgbClr val="000000"/>
              </a:solidFill>
              <a:prstDash val="solid"/>
              <a:round/>
              <a:headEnd type="none" w="sm" len="sm"/>
              <a:tailEnd type="triangle" w="med" len="med"/>
            </a:ln>
          </p:spPr>
        </p:cxnSp>
        <p:pic>
          <p:nvPicPr>
            <p:cNvPr id="151" name="Google Shape;151;p5"/>
            <p:cNvPicPr preferRelativeResize="0"/>
            <p:nvPr/>
          </p:nvPicPr>
          <p:blipFill rotWithShape="1">
            <a:blip r:embed="rId8">
              <a:alphaModFix/>
            </a:blip>
            <a:srcRect/>
            <a:stretch/>
          </p:blipFill>
          <p:spPr>
            <a:xfrm>
              <a:off x="7764506" y="2934460"/>
              <a:ext cx="2476470" cy="2476470"/>
            </a:xfrm>
            <a:prstGeom prst="rect">
              <a:avLst/>
            </a:prstGeom>
            <a:noFill/>
            <a:ln>
              <a:noFill/>
            </a:ln>
          </p:spPr>
        </p:pic>
        <p:pic>
          <p:nvPicPr>
            <p:cNvPr id="152" name="Google Shape;152;p5"/>
            <p:cNvPicPr preferRelativeResize="0"/>
            <p:nvPr/>
          </p:nvPicPr>
          <p:blipFill rotWithShape="1">
            <a:blip r:embed="rId9">
              <a:alphaModFix/>
            </a:blip>
            <a:srcRect/>
            <a:stretch/>
          </p:blipFill>
          <p:spPr>
            <a:xfrm>
              <a:off x="11681755" y="0"/>
              <a:ext cx="3221360" cy="3221360"/>
            </a:xfrm>
            <a:prstGeom prst="rect">
              <a:avLst/>
            </a:prstGeom>
            <a:noFill/>
            <a:ln>
              <a:noFill/>
            </a:ln>
          </p:spPr>
        </p:pic>
      </p:grpSp>
      <p:pic>
        <p:nvPicPr>
          <p:cNvPr id="153" name="Google Shape;153;p5"/>
          <p:cNvPicPr preferRelativeResize="0"/>
          <p:nvPr/>
        </p:nvPicPr>
        <p:blipFill rotWithShape="1">
          <a:blip r:embed="rId10">
            <a:alphaModFix/>
          </a:blip>
          <a:srcRect/>
          <a:stretch/>
        </p:blipFill>
        <p:spPr>
          <a:xfrm>
            <a:off x="8614604" y="2714267"/>
            <a:ext cx="2496546" cy="2496546"/>
          </a:xfrm>
          <a:prstGeom prst="rect">
            <a:avLst/>
          </a:prstGeom>
          <a:noFill/>
          <a:ln>
            <a:noFill/>
          </a:ln>
        </p:spPr>
      </p:pic>
      <p:pic>
        <p:nvPicPr>
          <p:cNvPr id="154" name="Google Shape;154;p5"/>
          <p:cNvPicPr preferRelativeResize="0"/>
          <p:nvPr/>
        </p:nvPicPr>
        <p:blipFill rotWithShape="1">
          <a:blip r:embed="rId11">
            <a:alphaModFix/>
          </a:blip>
          <a:srcRect/>
          <a:stretch/>
        </p:blipFill>
        <p:spPr>
          <a:xfrm>
            <a:off x="1537961" y="5591332"/>
            <a:ext cx="2278495" cy="834869"/>
          </a:xfrm>
          <a:prstGeom prst="rect">
            <a:avLst/>
          </a:prstGeom>
          <a:noFill/>
          <a:ln>
            <a:noFill/>
          </a:ln>
        </p:spPr>
      </p:pic>
      <p:sp>
        <p:nvSpPr>
          <p:cNvPr id="156" name="Google Shape;156;p5"/>
          <p:cNvSpPr txBox="1"/>
          <p:nvPr/>
        </p:nvSpPr>
        <p:spPr>
          <a:xfrm>
            <a:off x="465407" y="1374265"/>
            <a:ext cx="3067065" cy="3016210"/>
          </a:xfrm>
          <a:prstGeom prst="rect">
            <a:avLst/>
          </a:prstGeom>
          <a:noFill/>
          <a:ln>
            <a:noFill/>
          </a:ln>
        </p:spPr>
        <p:txBody>
          <a:bodyPr spcFirstLastPara="1" wrap="square" lIns="0" tIns="0" rIns="0" bIns="0" anchor="t" anchorCtr="0">
            <a:spAutoFit/>
          </a:bodyPr>
          <a:lstStyle/>
          <a:p>
            <a:pPr marL="171450" marR="0" lvl="0" indent="-171450" algn="l" defTabSz="457200" rtl="0" eaLnBrk="1" fontAlgn="auto" latinLnBrk="0" hangingPunct="1">
              <a:lnSpc>
                <a:spcPct val="14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A22138"/>
                </a:solidFill>
                <a:effectLst/>
                <a:uLnTx/>
                <a:uFillTx/>
                <a:latin typeface="Arial Narrow" panose="020B0606020202030204" pitchFamily="34" charset="0"/>
                <a:ea typeface="Open Sans"/>
                <a:cs typeface="Open Sans"/>
                <a:sym typeface="Open Sans"/>
              </a:rPr>
              <a:t>Channels specific skills, abilities and upgrading services to enterprises at different stages of entrepreneurial activities</a:t>
            </a: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Open Sans"/>
                <a:cs typeface="Open Sans"/>
                <a:sym typeface="Open Sans"/>
              </a:rPr>
              <a:t>; facilitates the evolution of mature enterprises: </a:t>
            </a:r>
            <a:r>
              <a:rPr kumimoji="0" lang="en-US" sz="1400" b="1" i="1" u="none" strike="noStrike" kern="1200" cap="none" spc="0" normalizeH="0" baseline="0" noProof="0" dirty="0">
                <a:ln>
                  <a:noFill/>
                </a:ln>
                <a:solidFill>
                  <a:srgbClr val="A22138"/>
                </a:solidFill>
                <a:effectLst/>
                <a:uLnTx/>
                <a:uFillTx/>
                <a:latin typeface="Arial Narrow" panose="020B0606020202030204" pitchFamily="34" charset="0"/>
                <a:ea typeface="Open Sans"/>
                <a:cs typeface="Open Sans"/>
                <a:sym typeface="Open Sans"/>
              </a:rPr>
              <a:t>moving from a high level of informality to a more formal level.</a:t>
            </a:r>
          </a:p>
          <a:p>
            <a:pPr marL="171450" marR="0" lvl="0" indent="-171450" algn="l" defTabSz="457200" rtl="0" eaLnBrk="1" fontAlgn="auto" latinLnBrk="0" hangingPunct="1">
              <a:lnSpc>
                <a:spcPct val="14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Open Sans"/>
                <a:cs typeface="Open Sans"/>
                <a:sym typeface="Open Sans"/>
              </a:rPr>
              <a:t>This approach takes into consideration the specific local nature of entrepreneurship in the region which is </a:t>
            </a:r>
            <a:r>
              <a:rPr kumimoji="0" lang="en-US" sz="1400" b="1" i="0" u="none" strike="noStrike" kern="1200" cap="none" spc="0" normalizeH="0" baseline="0" noProof="0" dirty="0">
                <a:ln>
                  <a:noFill/>
                </a:ln>
                <a:solidFill>
                  <a:srgbClr val="A22138"/>
                </a:solidFill>
                <a:effectLst/>
                <a:uLnTx/>
                <a:uFillTx/>
                <a:latin typeface="Arial Narrow" panose="020B0606020202030204" pitchFamily="34" charset="0"/>
                <a:ea typeface="Open Sans"/>
                <a:cs typeface="Open Sans"/>
                <a:sym typeface="Open Sans"/>
              </a:rPr>
              <a:t>predominantly informal or relatively in its nascent state.</a:t>
            </a:r>
            <a:endParaRPr kumimoji="0" sz="1800" b="1" i="0" u="none" strike="noStrike" kern="1200" cap="none" spc="0" normalizeH="0" baseline="0" noProof="0" dirty="0">
              <a:ln>
                <a:noFill/>
              </a:ln>
              <a:solidFill>
                <a:srgbClr val="A22138"/>
              </a:solidFill>
              <a:effectLst/>
              <a:uLnTx/>
              <a:uFillTx/>
              <a:latin typeface="Arial Narrow" panose="020B0606020202030204" pitchFamily="34" charset="0"/>
              <a:ea typeface="+mn-ea"/>
              <a:cs typeface="+mn-cs"/>
            </a:endParaRPr>
          </a:p>
        </p:txBody>
      </p:sp>
      <p:sp>
        <p:nvSpPr>
          <p:cNvPr id="157" name="Google Shape;157;p5"/>
          <p:cNvSpPr txBox="1"/>
          <p:nvPr/>
        </p:nvSpPr>
        <p:spPr>
          <a:xfrm>
            <a:off x="5347755" y="4821588"/>
            <a:ext cx="1842038" cy="861774"/>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A22138"/>
                </a:solidFill>
                <a:effectLst/>
                <a:uLnTx/>
                <a:uFillTx/>
                <a:latin typeface="Arial Narrow" panose="020B0606020202030204" pitchFamily="34" charset="0"/>
                <a:ea typeface="Open Sans"/>
                <a:cs typeface="Open Sans"/>
                <a:sym typeface="Open Sans Light"/>
              </a:rPr>
              <a:t>Group, structure and support </a:t>
            </a: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Open Sans"/>
                <a:cs typeface="Open Sans"/>
                <a:sym typeface="Open Sans Light"/>
              </a:rPr>
              <a:t>small producers and informal businesses at the local level</a:t>
            </a:r>
          </a:p>
        </p:txBody>
      </p:sp>
      <p:sp>
        <p:nvSpPr>
          <p:cNvPr id="158" name="Google Shape;158;p5"/>
          <p:cNvSpPr txBox="1"/>
          <p:nvPr/>
        </p:nvSpPr>
        <p:spPr>
          <a:xfrm>
            <a:off x="6278623" y="3859258"/>
            <a:ext cx="1842038" cy="369332"/>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A22138"/>
                </a:solidFill>
                <a:effectLst/>
                <a:uLnTx/>
                <a:uFillTx/>
                <a:latin typeface="Arial Narrow" panose="020B0606020202030204" pitchFamily="34" charset="0"/>
                <a:ea typeface="Open Sans"/>
                <a:cs typeface="Open Sans"/>
                <a:sym typeface="Open Sans Light"/>
              </a:rPr>
              <a:t>Incubate innovative projects </a:t>
            </a:r>
            <a:r>
              <a:rPr kumimoji="0" lang="en-US" sz="1200" b="1" i="1" u="none" strike="noStrike" kern="1200" cap="none" spc="0" normalizeH="0" baseline="0" noProof="0" dirty="0">
                <a:ln>
                  <a:noFill/>
                </a:ln>
                <a:solidFill>
                  <a:prstClr val="black"/>
                </a:solidFill>
                <a:effectLst/>
                <a:uLnTx/>
                <a:uFillTx/>
                <a:latin typeface="Arial Narrow" panose="020B0606020202030204" pitchFamily="34" charset="0"/>
                <a:ea typeface="Open Sans"/>
                <a:cs typeface="Open Sans"/>
                <a:sym typeface="Open Sans Light"/>
              </a:rPr>
              <a:t>to meet national demand</a:t>
            </a:r>
          </a:p>
        </p:txBody>
      </p:sp>
      <p:sp>
        <p:nvSpPr>
          <p:cNvPr id="159" name="Google Shape;159;p5"/>
          <p:cNvSpPr txBox="1"/>
          <p:nvPr/>
        </p:nvSpPr>
        <p:spPr>
          <a:xfrm>
            <a:off x="4525304" y="2543766"/>
            <a:ext cx="1842038" cy="452432"/>
          </a:xfrm>
          <a:prstGeom prst="rect">
            <a:avLst/>
          </a:prstGeom>
          <a:noFill/>
          <a:ln>
            <a:noFill/>
          </a:ln>
        </p:spPr>
        <p:txBody>
          <a:bodyPr spcFirstLastPara="1" wrap="square" lIns="0" tIns="0" rIns="0" bIns="0" anchor="t" anchorCtr="0">
            <a:spAutoFit/>
          </a:bodyPr>
          <a:lstStyle/>
          <a:p>
            <a:pPr marL="0" marR="0" lvl="0" indent="0" algn="r" defTabSz="457200" rtl="0" eaLnBrk="1" fontAlgn="auto" latinLnBrk="0" hangingPunct="1">
              <a:lnSpc>
                <a:spcPct val="140000"/>
              </a:lnSpc>
              <a:spcBef>
                <a:spcPts val="0"/>
              </a:spcBef>
              <a:spcAft>
                <a:spcPts val="0"/>
              </a:spcAft>
              <a:buClrTx/>
              <a:buSzTx/>
              <a:buFontTx/>
              <a:buNone/>
              <a:tabLst/>
              <a:defRPr/>
            </a:pPr>
            <a:r>
              <a:rPr kumimoji="0" lang="en-US" sz="1050" b="1" i="1" u="none" strike="noStrike" kern="1200" cap="none" spc="0" normalizeH="0" baseline="0" noProof="0" dirty="0">
                <a:ln>
                  <a:noFill/>
                </a:ln>
                <a:solidFill>
                  <a:srgbClr val="A22138"/>
                </a:solidFill>
                <a:effectLst/>
                <a:uLnTx/>
                <a:uFillTx/>
                <a:latin typeface="Arial Narrow" panose="020B0606020202030204" pitchFamily="34" charset="0"/>
                <a:ea typeface="Open Sans Light"/>
                <a:cs typeface="Open Sans Light"/>
                <a:sym typeface="Open Sans Light"/>
              </a:rPr>
              <a:t>Support champion companies </a:t>
            </a:r>
            <a:r>
              <a:rPr kumimoji="0" lang="en-US" sz="1050" b="1" i="1" u="none" strike="noStrike" kern="1200" cap="none" spc="0" normalizeH="0" baseline="0" noProof="0" dirty="0">
                <a:ln>
                  <a:noFill/>
                </a:ln>
                <a:solidFill>
                  <a:srgbClr val="CD7000"/>
                </a:solidFill>
                <a:effectLst/>
                <a:uLnTx/>
                <a:uFillTx/>
                <a:latin typeface="Arial Narrow" panose="020B0606020202030204" pitchFamily="34" charset="0"/>
                <a:ea typeface="Open Sans Light"/>
                <a:cs typeface="Open Sans Light"/>
                <a:sym typeface="Open Sans Light"/>
              </a:rPr>
              <a:t>at </a:t>
            </a:r>
            <a:r>
              <a:rPr kumimoji="0" lang="en-US" sz="1050" b="1" i="1" u="none" strike="noStrike" kern="1200" cap="none" spc="0" normalizeH="0" baseline="0" noProof="0" dirty="0">
                <a:ln>
                  <a:noFill/>
                </a:ln>
                <a:solidFill>
                  <a:prstClr val="black"/>
                </a:solidFill>
                <a:effectLst/>
                <a:uLnTx/>
                <a:uFillTx/>
                <a:latin typeface="Arial Narrow" panose="020B0606020202030204" pitchFamily="34" charset="0"/>
                <a:ea typeface="Open Sans Light"/>
                <a:cs typeface="Open Sans Light"/>
                <a:sym typeface="Open Sans Light"/>
              </a:rPr>
              <a:t>the sub-regional level</a:t>
            </a:r>
          </a:p>
        </p:txBody>
      </p:sp>
      <p:sp>
        <p:nvSpPr>
          <p:cNvPr id="160" name="Google Shape;160;p5"/>
          <p:cNvSpPr txBox="1"/>
          <p:nvPr/>
        </p:nvSpPr>
        <p:spPr>
          <a:xfrm>
            <a:off x="5600727" y="1418411"/>
            <a:ext cx="1842038" cy="915635"/>
          </a:xfrm>
          <a:prstGeom prst="rect">
            <a:avLst/>
          </a:prstGeom>
          <a:noFill/>
          <a:ln>
            <a:noFill/>
          </a:ln>
        </p:spPr>
        <p:txBody>
          <a:bodyPr spcFirstLastPara="1" wrap="square" lIns="0" tIns="0" rIns="0" bIns="0" anchor="t" anchorCtr="0">
            <a:spAutoFit/>
          </a:bodyPr>
          <a:lstStyle/>
          <a:p>
            <a:pPr marL="0" marR="0" lvl="0" indent="0" algn="r" defTabSz="457200" rtl="0" eaLnBrk="1" fontAlgn="auto" latinLnBrk="0" hangingPunct="1">
              <a:lnSpc>
                <a:spcPct val="140000"/>
              </a:lnSpc>
              <a:spcBef>
                <a:spcPts val="0"/>
              </a:spcBef>
              <a:spcAft>
                <a:spcPts val="0"/>
              </a:spcAft>
              <a:buClrTx/>
              <a:buSzTx/>
              <a:buFontTx/>
              <a:buNone/>
              <a:tabLst/>
              <a:defRPr/>
            </a:pPr>
            <a:r>
              <a:rPr kumimoji="0" lang="en-US" sz="1050" b="1" i="1" u="none" strike="noStrike" kern="1200" cap="none" spc="0" normalizeH="0" baseline="0" noProof="0" dirty="0">
                <a:ln>
                  <a:noFill/>
                </a:ln>
                <a:solidFill>
                  <a:srgbClr val="A22138"/>
                </a:solidFill>
                <a:effectLst/>
                <a:uLnTx/>
                <a:uFillTx/>
                <a:latin typeface="Arial Narrow" panose="020B0606020202030204" pitchFamily="34" charset="0"/>
                <a:ea typeface="Open Sans Light"/>
                <a:cs typeface="Open Sans Light"/>
                <a:sym typeface="Open Sans Light"/>
              </a:rPr>
              <a:t>Accelerating the growth of </a:t>
            </a:r>
            <a:r>
              <a:rPr kumimoji="0" lang="en-US" sz="1100" b="1" i="1" u="none" strike="noStrike" kern="1200" cap="none" spc="0" normalizeH="0" baseline="0" noProof="0" dirty="0">
                <a:ln>
                  <a:noFill/>
                </a:ln>
                <a:solidFill>
                  <a:srgbClr val="A22138"/>
                </a:solidFill>
                <a:effectLst/>
                <a:uLnTx/>
                <a:uFillTx/>
                <a:latin typeface="Arial Narrow" panose="020B0606020202030204" pitchFamily="34" charset="0"/>
                <a:ea typeface="Open Sans Light"/>
                <a:cs typeface="Open Sans Light"/>
                <a:sym typeface="Open Sans Light"/>
              </a:rPr>
              <a:t>regional champions </a:t>
            </a:r>
            <a:r>
              <a:rPr kumimoji="0" lang="en-US" sz="1050" b="1" i="1" u="none" strike="noStrike" kern="1200" cap="none" spc="0" normalizeH="0" baseline="0" noProof="0" dirty="0">
                <a:ln>
                  <a:noFill/>
                </a:ln>
                <a:solidFill>
                  <a:prstClr val="black"/>
                </a:solidFill>
                <a:effectLst/>
                <a:uLnTx/>
                <a:uFillTx/>
                <a:latin typeface="Arial Narrow" panose="020B0606020202030204" pitchFamily="34" charset="0"/>
                <a:ea typeface="Open Sans Light"/>
                <a:cs typeface="Open Sans Light"/>
                <a:sym typeface="Open Sans Light"/>
              </a:rPr>
              <a:t>for continental and global competitiveness</a:t>
            </a:r>
            <a:endParaRPr kumimoji="0" sz="1050" b="1" i="1" u="none" strike="noStrike" kern="1200" cap="none" spc="0" normalizeH="0" baseline="0" noProof="0" dirty="0">
              <a:ln>
                <a:noFill/>
              </a:ln>
              <a:solidFill>
                <a:prstClr val="black"/>
              </a:solidFill>
              <a:effectLst/>
              <a:uLnTx/>
              <a:uFillTx/>
              <a:latin typeface="Open Sans Light"/>
              <a:ea typeface="Open Sans Light"/>
              <a:cs typeface="Open Sans Light"/>
              <a:sym typeface="Open Sans Light"/>
            </a:endParaRPr>
          </a:p>
        </p:txBody>
      </p:sp>
      <p:sp>
        <p:nvSpPr>
          <p:cNvPr id="2" name="Titre 1">
            <a:extLst>
              <a:ext uri="{FF2B5EF4-FFF2-40B4-BE49-F238E27FC236}">
                <a16:creationId xmlns:a16="http://schemas.microsoft.com/office/drawing/2014/main" id="{B93A9E34-CAC1-B1C2-08C9-D2C67624730E}"/>
              </a:ext>
            </a:extLst>
          </p:cNvPr>
          <p:cNvSpPr>
            <a:spLocks noGrp="1"/>
          </p:cNvSpPr>
          <p:nvPr>
            <p:ph type="title"/>
          </p:nvPr>
        </p:nvSpPr>
        <p:spPr>
          <a:xfrm>
            <a:off x="0" y="172650"/>
            <a:ext cx="12191999" cy="719462"/>
          </a:xfrm>
        </p:spPr>
        <p:txBody>
          <a:bodyPr>
            <a:normAutofit fontScale="90000"/>
          </a:bodyPr>
          <a:lstStyle/>
          <a:p>
            <a:pPr>
              <a:tabLst>
                <a:tab pos="2514600" algn="l"/>
              </a:tabLst>
            </a:pPr>
            <a:r>
              <a:rPr lang="en-US" sz="2400" i="1" dirty="0">
                <a:solidFill>
                  <a:srgbClr val="A22138"/>
                </a:solidFill>
                <a:latin typeface="Arial Narrow" panose="020B0606020202030204" pitchFamily="34" charset="0"/>
              </a:rPr>
              <a:t>Proximity Support Ecosystem 4.0:</a:t>
            </a:r>
            <a:br>
              <a:rPr lang="en-US" sz="2000" i="1" dirty="0">
                <a:solidFill>
                  <a:srgbClr val="A22138"/>
                </a:solidFill>
                <a:latin typeface="Arial Narrow" panose="020B0606020202030204" pitchFamily="34" charset="0"/>
              </a:rPr>
            </a:br>
            <a:br>
              <a:rPr lang="en-US" sz="2000" i="1" dirty="0">
                <a:solidFill>
                  <a:srgbClr val="A22138"/>
                </a:solidFill>
                <a:latin typeface="Arial Narrow" panose="020B0606020202030204" pitchFamily="34" charset="0"/>
              </a:rPr>
            </a:br>
            <a:r>
              <a:rPr lang="en-US" sz="2000" i="1" dirty="0">
                <a:solidFill>
                  <a:srgbClr val="A22138"/>
                </a:solidFill>
                <a:latin typeface="Arial Narrow" panose="020B0606020202030204" pitchFamily="34" charset="0"/>
              </a:rPr>
              <a:t>Our approach to creative and integrative solutions </a:t>
            </a:r>
            <a:br>
              <a:rPr lang="en-US" sz="2000" i="1" dirty="0">
                <a:solidFill>
                  <a:srgbClr val="A22138"/>
                </a:solidFill>
                <a:latin typeface="Arial Narrow" panose="020B0606020202030204" pitchFamily="34" charset="0"/>
              </a:rPr>
            </a:br>
            <a:r>
              <a:rPr lang="en-US" sz="2000" i="1" dirty="0">
                <a:solidFill>
                  <a:srgbClr val="A22138"/>
                </a:solidFill>
                <a:latin typeface="Arial Narrow" panose="020B0606020202030204" pitchFamily="34" charset="0"/>
              </a:rPr>
              <a:t> </a:t>
            </a:r>
            <a:r>
              <a:rPr lang="en-US" sz="1800" i="1" dirty="0">
                <a:solidFill>
                  <a:schemeClr val="tx1"/>
                </a:solidFill>
                <a:latin typeface="Arial Narrow" panose="020B0606020202030204" pitchFamily="34" charset="0"/>
              </a:rPr>
              <a:t>SUB-REGIONAL INCUBATOR AND ACCELERATOR</a:t>
            </a:r>
            <a:endParaRPr lang="en-US" sz="2000" i="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3287286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2" name="Titre 1">
            <a:extLst>
              <a:ext uri="{FF2B5EF4-FFF2-40B4-BE49-F238E27FC236}">
                <a16:creationId xmlns:a16="http://schemas.microsoft.com/office/drawing/2014/main" id="{B93A9E34-CAC1-B1C2-08C9-D2C67624730E}"/>
              </a:ext>
            </a:extLst>
          </p:cNvPr>
          <p:cNvSpPr>
            <a:spLocks noGrp="1"/>
          </p:cNvSpPr>
          <p:nvPr>
            <p:ph type="title"/>
          </p:nvPr>
        </p:nvSpPr>
        <p:spPr>
          <a:xfrm>
            <a:off x="16433" y="170104"/>
            <a:ext cx="12191999" cy="719462"/>
          </a:xfrm>
        </p:spPr>
        <p:txBody>
          <a:bodyPr/>
          <a:lstStyle/>
          <a:p>
            <a:pPr>
              <a:tabLst>
                <a:tab pos="2514600" algn="l"/>
              </a:tabLst>
            </a:pPr>
            <a:r>
              <a:rPr lang="en-US" sz="3200" i="1" dirty="0">
                <a:latin typeface="Arial Narrow" panose="020B0606020202030204" pitchFamily="34" charset="0"/>
              </a:rPr>
              <a:t>The Grading Process</a:t>
            </a:r>
            <a:br>
              <a:rPr lang="en-US" sz="2000" i="1" dirty="0">
                <a:latin typeface="Arial Narrow" panose="020B0606020202030204" pitchFamily="34" charset="0"/>
              </a:rPr>
            </a:br>
            <a:endParaRPr lang="en-US" sz="2000" i="1" dirty="0">
              <a:solidFill>
                <a:schemeClr val="tx1"/>
              </a:solidFill>
              <a:latin typeface="Arial Narrow" panose="020B0606020202030204" pitchFamily="34" charset="0"/>
            </a:endParaRPr>
          </a:p>
        </p:txBody>
      </p:sp>
      <p:sp>
        <p:nvSpPr>
          <p:cNvPr id="3" name="Google Shape;115;p2">
            <a:extLst>
              <a:ext uri="{FF2B5EF4-FFF2-40B4-BE49-F238E27FC236}">
                <a16:creationId xmlns:a16="http://schemas.microsoft.com/office/drawing/2014/main" id="{605A3E87-A6DF-E6DC-1DDC-A1E5C9F4B0D3}"/>
              </a:ext>
            </a:extLst>
          </p:cNvPr>
          <p:cNvSpPr txBox="1"/>
          <p:nvPr/>
        </p:nvSpPr>
        <p:spPr>
          <a:xfrm>
            <a:off x="8615592" y="1543907"/>
            <a:ext cx="3495090" cy="2893079"/>
          </a:xfrm>
          <a:prstGeom prst="rect">
            <a:avLst/>
          </a:prstGeom>
          <a:noFill/>
          <a:ln>
            <a:noFill/>
          </a:ln>
        </p:spPr>
        <p:txBody>
          <a:bodyPr spcFirstLastPara="1" wrap="square" lIns="60950" tIns="60950" rIns="60950" bIns="6095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process will initially involve </a:t>
            </a:r>
            <a:r>
              <a:rPr kumimoji="0" lang="en-US" sz="2000" b="1"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improving the business environment by building a solid</a:t>
            </a:r>
            <a:r>
              <a:rPr kumimoji="0" lang="en-US"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a:t>
            </a:r>
            <a:r>
              <a:rPr kumimoji="0" lang="en-US" sz="2000" b="1" i="0" u="none" strike="noStrike" kern="1200" cap="none" spc="0" normalizeH="0" baseline="0" noProof="0" dirty="0">
                <a:ln>
                  <a:noFill/>
                </a:ln>
                <a:solidFill>
                  <a:srgbClr val="A22138"/>
                </a:solidFill>
                <a:effectLst/>
                <a:uLnTx/>
                <a:uFillTx/>
                <a:latin typeface="Arial Narrow" panose="020B0606020202030204" pitchFamily="34" charset="0"/>
                <a:ea typeface="+mn-ea"/>
                <a:cs typeface="+mn-cs"/>
              </a:rPr>
              <a:t>multi-dimensional ecosystem centered on people, processes and technology</a:t>
            </a:r>
            <a:r>
              <a:rPr kumimoji="0" lang="en-US"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then, based on 5 superimposed layers or </a:t>
            </a:r>
            <a:r>
              <a:rPr kumimoji="0" lang="en-US" sz="20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layons</a:t>
            </a:r>
            <a:r>
              <a:rPr kumimoji="0" lang="en-US"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a:t>
            </a:r>
            <a:r>
              <a:rPr kumimoji="0" lang="en-US" sz="2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local, national, regional, continental and global</a:t>
            </a:r>
            <a:r>
              <a:rPr kumimoji="0" lang="en-US"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endParaRPr kumimoji="0" lang="fr-FR" sz="2000" b="1"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pic>
        <p:nvPicPr>
          <p:cNvPr id="4" name="Image 3">
            <a:extLst>
              <a:ext uri="{FF2B5EF4-FFF2-40B4-BE49-F238E27FC236}">
                <a16:creationId xmlns:a16="http://schemas.microsoft.com/office/drawing/2014/main" id="{BCAF07C4-6C1F-D6FD-BE73-813D360B087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646741" y="889566"/>
            <a:ext cx="8768036" cy="5536257"/>
          </a:xfrm>
          <a:prstGeom prst="rect">
            <a:avLst/>
          </a:prstGeom>
        </p:spPr>
      </p:pic>
    </p:spTree>
    <p:extLst>
      <p:ext uri="{BB962C8B-B14F-4D97-AF65-F5344CB8AC3E}">
        <p14:creationId xmlns:p14="http://schemas.microsoft.com/office/powerpoint/2010/main" val="3769266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907170" y="1048656"/>
            <a:ext cx="1168594" cy="1454133"/>
          </a:xfrm>
          <a:prstGeom prst="rect">
            <a:avLst/>
          </a:prstGeom>
        </p:spPr>
      </p:pic>
      <p:pic>
        <p:nvPicPr>
          <p:cNvPr id="4" name="Picture 4"/>
          <p:cNvPicPr>
            <a:picLocks noChangeAspect="1"/>
          </p:cNvPicPr>
          <p:nvPr/>
        </p:nvPicPr>
        <p:blipFill>
          <a:blip r:embed="rId5"/>
          <a:srcRect/>
          <a:stretch>
            <a:fillRect/>
          </a:stretch>
        </p:blipFill>
        <p:spPr>
          <a:xfrm>
            <a:off x="1642416" y="2680093"/>
            <a:ext cx="6688785" cy="4015135"/>
          </a:xfrm>
          <a:prstGeom prst="rect">
            <a:avLst/>
          </a:prstGeom>
        </p:spPr>
      </p:pic>
      <p:pic>
        <p:nvPicPr>
          <p:cNvPr id="5" name="Picture 5"/>
          <p:cNvPicPr>
            <a:picLocks noChangeAspect="1"/>
          </p:cNvPicPr>
          <p:nvPr/>
        </p:nvPicPr>
        <p:blipFill>
          <a:blip r:embed="rId6"/>
          <a:srcRect/>
          <a:stretch>
            <a:fillRect/>
          </a:stretch>
        </p:blipFill>
        <p:spPr>
          <a:xfrm>
            <a:off x="3907759" y="1007088"/>
            <a:ext cx="2094965" cy="1753483"/>
          </a:xfrm>
          <a:prstGeom prst="rect">
            <a:avLst/>
          </a:prstGeom>
        </p:spPr>
      </p:pic>
      <p:sp>
        <p:nvSpPr>
          <p:cNvPr id="7" name="TextBox 7"/>
          <p:cNvSpPr txBox="1"/>
          <p:nvPr/>
        </p:nvSpPr>
        <p:spPr>
          <a:xfrm>
            <a:off x="1642416" y="1447800"/>
            <a:ext cx="1862784" cy="639278"/>
          </a:xfrm>
          <a:prstGeom prst="rect">
            <a:avLst/>
          </a:prstGeom>
        </p:spPr>
        <p:txBody>
          <a:bodyPr wrap="square" lIns="0" tIns="0" rIns="0" bIns="0" rtlCol="0" anchor="t">
            <a:spAutoFit/>
          </a:bodyPr>
          <a:lstStyle/>
          <a:p>
            <a:pPr marL="0" marR="0" lvl="0" indent="0" algn="ctr" defTabSz="609630" rtl="0" eaLnBrk="1" fontAlgn="auto" latinLnBrk="0" hangingPunct="1">
              <a:lnSpc>
                <a:spcPts val="168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Open Sans Light"/>
                <a:ea typeface="+mn-ea"/>
                <a:cs typeface="+mn-cs"/>
              </a:rPr>
              <a:t>The need for the </a:t>
            </a:r>
            <a:r>
              <a:rPr kumimoji="0" lang="en-US" sz="1200" b="1" i="1" u="none" strike="noStrike" kern="1200" cap="none" spc="0" normalizeH="0" baseline="0" noProof="0" dirty="0">
                <a:ln>
                  <a:noFill/>
                </a:ln>
                <a:solidFill>
                  <a:srgbClr val="000000"/>
                </a:solidFill>
                <a:effectLst/>
                <a:uLnTx/>
                <a:uFillTx/>
                <a:latin typeface="Open Sans Light"/>
                <a:ea typeface="+mn-ea"/>
                <a:cs typeface="+mn-cs"/>
              </a:rPr>
              <a:t>implementation of an INFORMATION BANK</a:t>
            </a:r>
          </a:p>
        </p:txBody>
      </p:sp>
      <p:sp>
        <p:nvSpPr>
          <p:cNvPr id="8" name="TextBox 8"/>
          <p:cNvSpPr txBox="1"/>
          <p:nvPr/>
        </p:nvSpPr>
        <p:spPr>
          <a:xfrm>
            <a:off x="8498178" y="2717993"/>
            <a:ext cx="3404860" cy="1210460"/>
          </a:xfrm>
          <a:prstGeom prst="rect">
            <a:avLst/>
          </a:prstGeom>
        </p:spPr>
        <p:txBody>
          <a:bodyPr wrap="square" lIns="0" tIns="0" rIns="0" bIns="0" rtlCol="0" anchor="t">
            <a:spAutoFit/>
          </a:bodyPr>
          <a:lstStyle/>
          <a:p>
            <a:pPr marL="0" marR="0" lvl="0" indent="0" algn="ctr" defTabSz="609630" rtl="0" eaLnBrk="1" fontAlgn="auto" latinLnBrk="0" hangingPunct="1">
              <a:lnSpc>
                <a:spcPts val="2379"/>
              </a:lnSpc>
              <a:spcBef>
                <a:spcPts val="0"/>
              </a:spcBef>
              <a:spcAft>
                <a:spcPts val="0"/>
              </a:spcAft>
              <a:buClrTx/>
              <a:buSzTx/>
              <a:buFontTx/>
              <a:buNone/>
              <a:tabLst/>
              <a:defRPr/>
            </a:pPr>
            <a:r>
              <a:rPr kumimoji="0" lang="en-US" sz="1699" b="0" i="0" u="none" strike="noStrike" kern="1200" cap="none" spc="0" normalizeH="0" baseline="0" noProof="0" dirty="0">
                <a:ln>
                  <a:noFill/>
                </a:ln>
                <a:solidFill>
                  <a:srgbClr val="000000"/>
                </a:solidFill>
                <a:effectLst/>
                <a:uLnTx/>
                <a:uFillTx/>
                <a:latin typeface="Open Sans Light Bold"/>
                <a:ea typeface="+mn-ea"/>
                <a:cs typeface="+mn-cs"/>
              </a:rPr>
              <a:t>Information is the </a:t>
            </a:r>
            <a:r>
              <a:rPr kumimoji="0" lang="en-US" sz="1699" b="1" i="0" u="none" strike="noStrike" kern="1200" cap="none" spc="0" normalizeH="0" baseline="0" noProof="0" dirty="0">
                <a:ln>
                  <a:noFill/>
                </a:ln>
                <a:solidFill>
                  <a:srgbClr val="A22138"/>
                </a:solidFill>
                <a:effectLst/>
                <a:uLnTx/>
                <a:uFillTx/>
                <a:latin typeface="Open Sans Light Bold"/>
                <a:ea typeface="+mn-ea"/>
                <a:cs typeface="+mn-cs"/>
              </a:rPr>
              <a:t>oil of the 21st century,</a:t>
            </a:r>
            <a:r>
              <a:rPr kumimoji="0" lang="en-US" sz="1699" b="0" i="0" u="none" strike="noStrike" kern="1200" cap="none" spc="0" normalizeH="0" baseline="0" noProof="0" dirty="0">
                <a:ln>
                  <a:noFill/>
                </a:ln>
                <a:solidFill>
                  <a:srgbClr val="000000"/>
                </a:solidFill>
                <a:effectLst/>
                <a:uLnTx/>
                <a:uFillTx/>
                <a:latin typeface="Open Sans Light Bold"/>
                <a:ea typeface="+mn-ea"/>
                <a:cs typeface="+mn-cs"/>
              </a:rPr>
              <a:t> it must be </a:t>
            </a:r>
            <a:r>
              <a:rPr kumimoji="0" lang="en-US" sz="1699" b="1" i="0" u="none" strike="noStrike" kern="1200" cap="none" spc="0" normalizeH="0" baseline="0" noProof="0" dirty="0">
                <a:ln>
                  <a:noFill/>
                </a:ln>
                <a:solidFill>
                  <a:srgbClr val="A22138"/>
                </a:solidFill>
                <a:effectLst/>
                <a:uLnTx/>
                <a:uFillTx/>
                <a:latin typeface="Open Sans Light Bold"/>
                <a:ea typeface="+mn-ea"/>
                <a:cs typeface="+mn-cs"/>
              </a:rPr>
              <a:t>extracted and processed </a:t>
            </a:r>
            <a:r>
              <a:rPr kumimoji="0" lang="en-US" sz="1699" b="0" i="0" u="none" strike="noStrike" kern="1200" cap="none" spc="0" normalizeH="0" baseline="0" noProof="0" dirty="0">
                <a:ln>
                  <a:noFill/>
                </a:ln>
                <a:solidFill>
                  <a:srgbClr val="000000"/>
                </a:solidFill>
                <a:effectLst/>
                <a:uLnTx/>
                <a:uFillTx/>
                <a:latin typeface="Open Sans Light Bold"/>
                <a:ea typeface="+mn-ea"/>
                <a:cs typeface="+mn-cs"/>
              </a:rPr>
              <a:t>in order to be able to </a:t>
            </a:r>
            <a:r>
              <a:rPr kumimoji="0" lang="en-US" sz="1699" b="1" i="0" u="none" strike="noStrike" kern="1200" cap="none" spc="0" normalizeH="0" baseline="0" noProof="0" dirty="0">
                <a:ln>
                  <a:noFill/>
                </a:ln>
                <a:solidFill>
                  <a:srgbClr val="A22138"/>
                </a:solidFill>
                <a:effectLst/>
                <a:uLnTx/>
                <a:uFillTx/>
                <a:latin typeface="Open Sans Light Bold"/>
                <a:ea typeface="+mn-ea"/>
                <a:cs typeface="+mn-cs"/>
              </a:rPr>
              <a:t>make money from it</a:t>
            </a:r>
          </a:p>
        </p:txBody>
      </p:sp>
      <p:sp>
        <p:nvSpPr>
          <p:cNvPr id="9" name="TextBox 9"/>
          <p:cNvSpPr txBox="1"/>
          <p:nvPr/>
        </p:nvSpPr>
        <p:spPr>
          <a:xfrm>
            <a:off x="6014870" y="1226012"/>
            <a:ext cx="1990803" cy="1445717"/>
          </a:xfrm>
          <a:prstGeom prst="rect">
            <a:avLst/>
          </a:prstGeom>
        </p:spPr>
        <p:txBody>
          <a:bodyPr lIns="0" tIns="0" rIns="0" bIns="0" rtlCol="0" anchor="t">
            <a:spAutoFit/>
          </a:bodyPr>
          <a:lstStyle/>
          <a:p>
            <a:pPr marL="0" marR="0" lvl="0" indent="0" algn="ctr" defTabSz="609630" rtl="0" eaLnBrk="1" fontAlgn="auto" latinLnBrk="0" hangingPunct="1">
              <a:lnSpc>
                <a:spcPts val="189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Open Sans Light"/>
                <a:ea typeface="+mn-ea"/>
                <a:cs typeface="+mn-cs"/>
              </a:rPr>
              <a:t>Already operational platform that processes reliable information and makes it available to economic actors</a:t>
            </a:r>
          </a:p>
          <a:p>
            <a:pPr marL="0" marR="0" lvl="0" indent="0" algn="ctr" defTabSz="609630" rtl="0" eaLnBrk="1" fontAlgn="auto" latinLnBrk="0" hangingPunct="1">
              <a:lnSpc>
                <a:spcPts val="189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Open Sans Light"/>
                <a:ea typeface="+mn-ea"/>
                <a:cs typeface="+mn-cs"/>
                <a:hlinkClick r:id="rId7"/>
              </a:rPr>
              <a:t>www.AfricanBIB.biz</a:t>
            </a:r>
            <a:r>
              <a:rPr kumimoji="0" lang="en-US" sz="1350" b="0" i="0" u="none" strike="noStrike" kern="1200" cap="none" spc="0" normalizeH="0" baseline="0" noProof="0" dirty="0">
                <a:ln>
                  <a:noFill/>
                </a:ln>
                <a:solidFill>
                  <a:srgbClr val="000000"/>
                </a:solidFill>
                <a:effectLst/>
                <a:uLnTx/>
                <a:uFillTx/>
                <a:latin typeface="Open Sans Light"/>
                <a:ea typeface="+mn-ea"/>
                <a:cs typeface="+mn-cs"/>
              </a:rPr>
              <a:t> </a:t>
            </a:r>
          </a:p>
        </p:txBody>
      </p:sp>
      <p:sp>
        <p:nvSpPr>
          <p:cNvPr id="12" name="Rectangle 11">
            <a:extLst>
              <a:ext uri="{FF2B5EF4-FFF2-40B4-BE49-F238E27FC236}">
                <a16:creationId xmlns:a16="http://schemas.microsoft.com/office/drawing/2014/main" id="{E8C91D04-0349-4104-8E99-D5453A1AFEBB}"/>
              </a:ext>
            </a:extLst>
          </p:cNvPr>
          <p:cNvSpPr/>
          <p:nvPr/>
        </p:nvSpPr>
        <p:spPr>
          <a:xfrm>
            <a:off x="8418997" y="4669104"/>
            <a:ext cx="2992715" cy="1569660"/>
          </a:xfrm>
          <a:prstGeom prst="rect">
            <a:avLst/>
          </a:prstGeom>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Light" panose="020B0604020202020204" charset="0"/>
                <a:ea typeface="Open Sans Light" panose="020B0604020202020204" charset="0"/>
                <a:cs typeface="Open Sans Light" panose="020B0604020202020204" charset="0"/>
              </a:rPr>
              <a:t>The lack </a:t>
            </a:r>
            <a:r>
              <a:rPr kumimoji="0" lang="en-US" sz="1600" b="1" i="1" u="none" strike="noStrike" kern="1200" cap="none" spc="0" normalizeH="0" baseline="0" noProof="0" dirty="0">
                <a:ln>
                  <a:noFill/>
                </a:ln>
                <a:solidFill>
                  <a:srgbClr val="A22138"/>
                </a:solidFill>
                <a:effectLst/>
                <a:uLnTx/>
                <a:uFillTx/>
                <a:latin typeface="Open Sans Light" panose="020B0604020202020204" charset="0"/>
                <a:ea typeface="Open Sans Light" panose="020B0604020202020204" charset="0"/>
                <a:cs typeface="Open Sans Light" panose="020B0604020202020204" charset="0"/>
              </a:rPr>
              <a:t>of independent, reliable, accurate, timely and complete information on investment opportunities, companies</a:t>
            </a:r>
            <a:r>
              <a:rPr kumimoji="0" lang="en-US" sz="1600" b="1" i="1" u="none" strike="noStrike" kern="1200" cap="none" spc="0" normalizeH="0" baseline="0" noProof="0" dirty="0">
                <a:ln>
                  <a:noFill/>
                </a:ln>
                <a:solidFill>
                  <a:prstClr val="black"/>
                </a:solidFill>
                <a:effectLst/>
                <a:uLnTx/>
                <a:uFillTx/>
                <a:latin typeface="Open Sans Light" panose="020B0604020202020204" charset="0"/>
                <a:ea typeface="Open Sans Light" panose="020B0604020202020204" charset="0"/>
                <a:cs typeface="Open Sans Light" panose="020B0604020202020204" charset="0"/>
              </a:rPr>
              <a:t> </a:t>
            </a:r>
            <a:r>
              <a:rPr kumimoji="0" lang="en-US" sz="1600" b="0" i="0" u="none" strike="noStrike" kern="1200" cap="none" spc="0" normalizeH="0" baseline="0" noProof="0" dirty="0">
                <a:ln>
                  <a:noFill/>
                </a:ln>
                <a:solidFill>
                  <a:prstClr val="black"/>
                </a:solidFill>
                <a:effectLst/>
                <a:uLnTx/>
                <a:uFillTx/>
                <a:latin typeface="Open Sans Light" panose="020B0604020202020204" charset="0"/>
                <a:ea typeface="Open Sans Light" panose="020B0604020202020204" charset="0"/>
                <a:cs typeface="Open Sans Light" panose="020B0604020202020204" charset="0"/>
              </a:rPr>
              <a:t>and African countries;</a:t>
            </a:r>
          </a:p>
        </p:txBody>
      </p:sp>
      <p:sp>
        <p:nvSpPr>
          <p:cNvPr id="13" name="AutoShape 2">
            <a:extLst>
              <a:ext uri="{FF2B5EF4-FFF2-40B4-BE49-F238E27FC236}">
                <a16:creationId xmlns:a16="http://schemas.microsoft.com/office/drawing/2014/main" id="{24E7162A-0A4A-45F7-8AEC-476769FF7CD8}"/>
              </a:ext>
            </a:extLst>
          </p:cNvPr>
          <p:cNvSpPr/>
          <p:nvPr/>
        </p:nvSpPr>
        <p:spPr>
          <a:xfrm>
            <a:off x="9781872" y="6221040"/>
            <a:ext cx="587784" cy="68829"/>
          </a:xfrm>
          <a:prstGeom prst="rect">
            <a:avLst/>
          </a:prstGeom>
          <a:solidFill>
            <a:srgbClr val="000000"/>
          </a:solidFill>
        </p:spPr>
      </p:sp>
      <p:pic>
        <p:nvPicPr>
          <p:cNvPr id="15" name="Picture 3">
            <a:extLst>
              <a:ext uri="{FF2B5EF4-FFF2-40B4-BE49-F238E27FC236}">
                <a16:creationId xmlns:a16="http://schemas.microsoft.com/office/drawing/2014/main" id="{1E1C3282-3A10-41F3-B7CA-E70107DC860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732" t="9167" r="21405" b="18333"/>
          <a:stretch/>
        </p:blipFill>
        <p:spPr bwMode="auto">
          <a:xfrm>
            <a:off x="3681174" y="772991"/>
            <a:ext cx="2342315" cy="2005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re 1">
            <a:extLst>
              <a:ext uri="{FF2B5EF4-FFF2-40B4-BE49-F238E27FC236}">
                <a16:creationId xmlns:a16="http://schemas.microsoft.com/office/drawing/2014/main" id="{5C4CFB3E-5B87-8DCD-8504-E63237A9AD29}"/>
              </a:ext>
            </a:extLst>
          </p:cNvPr>
          <p:cNvSpPr txBox="1">
            <a:spLocks noGrp="1"/>
          </p:cNvSpPr>
          <p:nvPr>
            <p:ph type="title"/>
          </p:nvPr>
        </p:nvSpPr>
        <p:spPr>
          <a:xfrm>
            <a:off x="369888" y="133350"/>
            <a:ext cx="7368645" cy="58578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i="1" dirty="0">
                <a:solidFill>
                  <a:srgbClr val="A22138"/>
                </a:solidFill>
                <a:latin typeface="Arial Narrow" panose="020B0606020202030204" pitchFamily="34" charset="0"/>
              </a:rPr>
              <a:t>CEEAC integrated Business Information Bank</a:t>
            </a:r>
            <a:endParaRPr lang="fr-FR" sz="2000" b="1" i="1" dirty="0">
              <a:solidFill>
                <a:srgbClr val="A22138"/>
              </a:solidFill>
              <a:latin typeface="Arial Narrow" panose="020B0606020202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1_Thème Office">
  <a:themeElements>
    <a:clrScheme name="Personnalisé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SDG">
      <a:dk1>
        <a:sysClr val="windowText" lastClr="000000"/>
      </a:dk1>
      <a:lt1>
        <a:sysClr val="window" lastClr="FFFFFF"/>
      </a:lt1>
      <a:dk2>
        <a:srgbClr val="44546A"/>
      </a:dk2>
      <a:lt2>
        <a:srgbClr val="E7E6E6"/>
      </a:lt2>
      <a:accent1>
        <a:srgbClr val="0A97D9"/>
      </a:accent1>
      <a:accent2>
        <a:srgbClr val="4C9F38"/>
      </a:accent2>
      <a:accent3>
        <a:srgbClr val="FD9D24"/>
      </a:accent3>
      <a:accent4>
        <a:srgbClr val="FF3A21"/>
      </a:accent4>
      <a:accent5>
        <a:srgbClr val="A21942"/>
      </a:accent5>
      <a:accent6>
        <a:srgbClr val="00689D"/>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2277</Words>
  <Application>Microsoft Office PowerPoint</Application>
  <PresentationFormat>Grand écran</PresentationFormat>
  <Paragraphs>239</Paragraphs>
  <Slides>11</Slides>
  <Notes>8</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11</vt:i4>
      </vt:variant>
    </vt:vector>
  </HeadingPairs>
  <TitlesOfParts>
    <vt:vector size="22" baseType="lpstr">
      <vt:lpstr>Arial</vt:lpstr>
      <vt:lpstr>Arial Narrow</vt:lpstr>
      <vt:lpstr>Calibri</vt:lpstr>
      <vt:lpstr>Calibri Light</vt:lpstr>
      <vt:lpstr>Open Sans</vt:lpstr>
      <vt:lpstr>Open Sans Light</vt:lpstr>
      <vt:lpstr>Open Sans Light Bold</vt:lpstr>
      <vt:lpstr>Tahoma</vt:lpstr>
      <vt:lpstr>Wingdings</vt:lpstr>
      <vt:lpstr>1_Thème Office</vt:lpstr>
      <vt:lpstr>Office Theme</vt:lpstr>
      <vt:lpstr>     SEZNG , Integration of informal, MSMEs and Local Economic Development   Rapport: la promotion de l'entreprenariat 4.0 et insertion des jeunes et femmes dans les chaînes de valeur et clusters à haut potentiel en Afrique Centrale.</vt:lpstr>
      <vt:lpstr>Situation de la CEEAC vis-à-vis des 100 et 500 meilleure entreprise du monde et de l’Afrique</vt:lpstr>
      <vt:lpstr>Présentation PowerPoint</vt:lpstr>
      <vt:lpstr>Unlocking Hidden Potential within the Graduation Model</vt:lpstr>
      <vt:lpstr>Overview of the SME Landscape in Cameroon</vt:lpstr>
      <vt:lpstr>Unlocking Hidden Potential within the Graduation Model</vt:lpstr>
      <vt:lpstr>Proximity Support Ecosystem 4.0:  Our approach to creative and integrative solutions   SUB-REGIONAL INCUBATOR AND ACCELERATOR</vt:lpstr>
      <vt:lpstr>The Grading Process </vt:lpstr>
      <vt:lpstr>CEEAC integrated Business Information Bank</vt:lpstr>
      <vt:lpstr>Conclusion</vt:lpstr>
      <vt:lpstr>Q&amp;A Session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Tumenta F. Kennedy</dc:creator>
  <cp:lastModifiedBy>Tumenta F. Kennedy</cp:lastModifiedBy>
  <cp:revision>1</cp:revision>
  <dcterms:created xsi:type="dcterms:W3CDTF">2025-01-22T12:07:15Z</dcterms:created>
  <dcterms:modified xsi:type="dcterms:W3CDTF">2025-01-22T12:45:20Z</dcterms:modified>
</cp:coreProperties>
</file>